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32"/>
  </p:notesMasterIdLst>
  <p:sldIdLst>
    <p:sldId id="256" r:id="rId3"/>
    <p:sldId id="257" r:id="rId4"/>
    <p:sldId id="259" r:id="rId5"/>
    <p:sldId id="261" r:id="rId6"/>
    <p:sldId id="262" r:id="rId7"/>
    <p:sldId id="260" r:id="rId8"/>
    <p:sldId id="384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6" r:id="rId126"/>
    <p:sldId id="391" r:id="rId127"/>
    <p:sldId id="392" r:id="rId128"/>
    <p:sldId id="381" r:id="rId129"/>
    <p:sldId id="382" r:id="rId130"/>
    <p:sldId id="385" r:id="rId131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1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1" roundtripDataSignature="AMtx7mguzvyULDSKEkRCO8+UlARxvHW7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B6C7"/>
    <a:srgbClr val="9CA1CC"/>
    <a:srgbClr val="FF8687"/>
    <a:srgbClr val="7A7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5C3AC5-635B-410A-9727-17E5B2588989}">
  <a:tblStyle styleId="{8D5C3AC5-635B-410A-9727-17E5B25889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1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2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3" name="Google Shape;4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6238132073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5" name="Google Shape;1685;g6238132073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6238132073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9" name="Google Shape;1709;g6238132073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6238132073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3" name="Google Shape;1733;g6238132073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6238132073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8" name="Google Shape;1758;g6238132073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623813207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85" name="Google Shape;1785;g623813207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64ec384e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3" name="Google Shape;1813;g64ec384e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64ec384ee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4" name="Google Shape;1834;g64ec384ee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64ec384ee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8" name="Google Shape;1858;g64ec384ee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4ec384ee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g64ec384ee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64ec384ee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8" name="Google Shape;1898;g64ec384ee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3d92e89cb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4" name="Google Shape;494;g63d92e89cb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64ec384ee9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1" name="Google Shape;1921;g64ec384ee9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64ec384ee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8" name="Google Shape;1948;g64ec384ee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64ec384ee9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6" name="Google Shape;1966;g64ec384ee9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64ec384ee9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2" name="Google Shape;1982;g64ec384ee9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64f300f061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6" name="Google Shape;2026;g64f300f061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63d92e89c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0" name="Google Shape;2040;g63d92e89c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63d92e89cb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8" name="Google Shape;2068;g63d92e89cb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63d92e89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89" name="Google Shape;2089;g63d92e89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63d92e89c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1" name="Google Shape;2111;g63d92e89c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g63d92e89c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2" name="Google Shape;2132;g63d92e89c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3d92e89cb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5" name="Google Shape;505;g63d92e89cb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3d92e89cb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9" name="Google Shape;2149;g63d92e89cb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9" name="Google Shape;216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6" name="Google Shape;21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64f300f061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3" name="Google Shape;2183;g64f300f061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64f300f061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3" name="Google Shape;2183;g64f300f061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677394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64f300f061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3" name="Google Shape;2183;g64f300f061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04332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64f300f061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3" name="Google Shape;2183;g64f300f061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687582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7" name="Google Shape;218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4" name="Google Shape;219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8552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63d92e89cb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6" name="Google Shape;516;g63d92e89cb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3d92e89cb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7" name="Google Shape;527;g63d92e89cb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3d92e89cb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8" name="Google Shape;538;g63d92e89cb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3d92e89cb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9" name="Google Shape;549;g63d92e89cb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0" name="Google Shape;5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1" name="Google Shape;57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4f300f061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8" name="Google Shape;578;g64f300f061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4f300f061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6" name="Google Shape;586;g64f300f061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4f300f061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4" name="Google Shape;594;g64f300f061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4f300f061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2" name="Google Shape;602;g64f300f061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4f300f061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0" name="Google Shape;610;g64f300f061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4f300f061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8" name="Google Shape;618;g64f300f061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4f300f061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6" name="Google Shape;626;g64f300f061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64f300f061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4" name="Google Shape;634;g64f300f061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4f300f061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2" name="Google Shape;642;g64f300f061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4f300f061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0" name="Google Shape;650;g64f300f061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64f300f061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8" name="Google Shape;658;g64f300f061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4f300f061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2" name="Google Shape;222;g64f300f06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64f300f061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6" name="Google Shape;666;g64f300f061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64f300f061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4" name="Google Shape;674;g64f300f061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4f300f061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2" name="Google Shape;682;g64f300f061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4f300f061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0" name="Google Shape;690;g64f300f061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64f300f061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8" name="Google Shape;698;g64f300f061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64f300f061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6" name="Google Shape;706;g64f300f061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64f300f061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4" name="Google Shape;714;g64f300f061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64f300f061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2" name="Google Shape;722;g64f300f061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64f300f061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0" name="Google Shape;730;g64f300f061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4f300f061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8" name="Google Shape;738;g64f300f061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4f300f061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8" name="Google Shape;278;g64f300f061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4f300f061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6" name="Google Shape;746;g64f300f061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4f300f061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4" name="Google Shape;754;g64f300f061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2" name="Google Shape;7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4f300f061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9" name="Google Shape;769;g64f300f061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4f300f061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7" name="Google Shape;777;g64f300f061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64f300f061_0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5" name="Google Shape;785;g64f300f061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4f300f061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g64f300f061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4f300f061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1" name="Google Shape;801;g64f300f061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64f300f061_0_8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9" name="Google Shape;809;g64f300f061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17" name="Google Shape;8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4" name="Google Shape;2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63d92e89cb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4" name="Google Shape;824;g63d92e89cb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63d92e89cb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6" name="Google Shape;836;g63d92e89cb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63d92e89cb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8" name="Google Shape;848;g63d92e89cb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63d92e89cb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0" name="Google Shape;860;g63d92e89cb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64ec384ee9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7" name="Google Shape;867;g64ec384ee9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6238132073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2" name="Google Shape;892;g6238132073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623813207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0" name="Google Shape;910;g623813207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623813207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1" name="Google Shape;931;g623813207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623813207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7" name="Google Shape;947;g623813207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64f300f061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3" name="Google Shape;973;g64f300f061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4f300f06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g64f300f06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64f300f06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3" name="Google Shape;993;g64f300f06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64f300f061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4" name="Google Shape;1014;g64f300f061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64f300f061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9" name="Google Shape;1029;g64f300f061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64f300f061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5" name="Google Shape;1045;g64f300f061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4f300f061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0" name="Google Shape;1060;g64f300f061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4f300f061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5" name="Google Shape;1075;g64f300f061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64f300f061_2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0" name="Google Shape;1090;g64f300f061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4f300f061_2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5" name="Google Shape;1105;g64f300f061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64f300f061_2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0" name="Google Shape;1120;g64f300f061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64f300f061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35" name="Google Shape;1135;g64f300f061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4f300f061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4" name="Google Shape;344;g64f300f061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433419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64f300f061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0" name="Google Shape;1150;g64f300f061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64f300f061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6" name="Google Shape;1166;g64f300f061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64f300f061_2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1" name="Google Shape;1181;g64f300f061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64f300f061_2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7" name="Google Shape;1197;g64f300f061_2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64f300f061_2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4" name="Google Shape;1214;g64f300f061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64f300f061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0" name="Google Shape;1230;g64f300f061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64f300f061_2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7" name="Google Shape;1247;g64f300f061_2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64f300f061_2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63" name="Google Shape;1263;g64f300f061_2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64f300f061_2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2" name="Google Shape;1282;g64f300f061_2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64f300f061_2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9" name="Google Shape;1299;g64f300f061_2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4f300f061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3" name="Google Shape;363;g64f300f061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64f300f061_2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6" name="Google Shape;1316;g64f300f061_2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64f300f061_2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32" name="Google Shape;1332;g64f300f061_2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64f300f0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0" name="Google Shape;1350;g64f300f0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64f300f061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9" name="Google Shape;1379;g64f300f061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64f300f061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5" name="Google Shape;1405;g64f300f061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64f300f061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7" name="Google Shape;1417;g64f300f061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4f300f061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8" name="Google Shape;1428;g64f300f061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64f300f061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9" name="Google Shape;1449;g64f300f061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6238132073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3" name="Google Shape;1473;g6238132073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6238132073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1" name="Google Shape;1491;g6238132073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4f300f061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5" name="Google Shape;425;g64f300f061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6238132073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7" name="Google Shape;1507;g6238132073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64f300f06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1" name="Google Shape;1521;g64f300f06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623813207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1" name="Google Shape;1541;g623813207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6238132073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9" name="Google Shape;1559;g6238132073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6238132073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0" name="Google Shape;1570;g6238132073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6238132073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8" name="Google Shape;1588;g6238132073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6238132073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04" name="Google Shape;1604;g6238132073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6238132073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2" name="Google Shape;1622;g6238132073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6238132073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6" name="Google Shape;1646;g6238132073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64f300f061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0" name="Google Shape;1660;g64f300f061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4f300f061_0_8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64f300f061_0_8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64f300f061_0_8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4f300f061_0_85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64f300f061_0_85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g64f300f061_0_8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64f300f061_0_8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g64f300f061_0_8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4f300f061_0_8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64f300f061_0_8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g64f300f061_0_8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64f300f061_0_8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64f300f061_0_8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4f300f061_0_86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64f300f061_0_86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g64f300f061_0_8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64f300f061_0_8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64f300f061_0_8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4f300f061_0_8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64f300f061_0_8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g64f300f061_0_87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64f300f061_0_8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64f300f061_0_8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64f300f061_0_8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f300f061_0_87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64f300f061_0_87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g64f300f061_0_87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g64f300f061_0_87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g64f300f061_0_87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g64f300f061_0_8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64f300f061_0_8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64f300f061_0_8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f300f061_0_88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64f300f061_0_8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64f300f061_0_8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64f300f061_0_8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4f300f061_0_8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64f300f061_0_8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64f300f061_0_8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64f300f061_0_893"/>
          <p:cNvSpPr txBox="1">
            <a:spLocks noGrp="1"/>
          </p:cNvSpPr>
          <p:nvPr>
            <p:ph type="sldNum" idx="12"/>
          </p:nvPr>
        </p:nvSpPr>
        <p:spPr>
          <a:xfrm>
            <a:off x="925195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" name="Google Shape;141;g64f300f061_0_893"/>
          <p:cNvCxnSpPr/>
          <p:nvPr/>
        </p:nvCxnSpPr>
        <p:spPr>
          <a:xfrm>
            <a:off x="165100" y="177800"/>
            <a:ext cx="1179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" name="Google Shape;142;g64f300f061_0_893"/>
          <p:cNvCxnSpPr/>
          <p:nvPr/>
        </p:nvCxnSpPr>
        <p:spPr>
          <a:xfrm>
            <a:off x="196850" y="6721475"/>
            <a:ext cx="1179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f300f061_0_90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64f300f061_0_90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6" name="Google Shape;146;g64f300f061_0_90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7" name="Google Shape;147;g64f300f061_0_90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64f300f061_0_90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64f300f061_0_90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4f300f061_0_90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64f300f061_0_90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g64f300f061_0_90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g64f300f061_0_90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64f300f061_0_90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64f300f061_0_9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4f300f061_0_9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g64f300f061_0_914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g64f300f061_0_9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64f300f061_0_9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64f300f061_0_9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f300f061_0_920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64f300f061_0_920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g64f300f061_0_9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64f300f061_0_9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64f300f061_0_9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sldNum" idx="12"/>
          </p:nvPr>
        </p:nvSpPr>
        <p:spPr>
          <a:xfrm>
            <a:off x="92519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37"/>
          <p:cNvCxnSpPr/>
          <p:nvPr/>
        </p:nvCxnSpPr>
        <p:spPr>
          <a:xfrm>
            <a:off x="165100" y="177800"/>
            <a:ext cx="11798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0" name="Google Shape;60;p37"/>
          <p:cNvCxnSpPr/>
          <p:nvPr/>
        </p:nvCxnSpPr>
        <p:spPr>
          <a:xfrm>
            <a:off x="196850" y="6721475"/>
            <a:ext cx="11798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4f300f061_0_8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g64f300f061_0_8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g64f300f061_0_8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g64f300f061_0_8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g64f300f061_0_8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21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88BE"/>
            </a:gs>
            <a:gs pos="24000">
              <a:srgbClr val="DCB6C7"/>
            </a:gs>
            <a:gs pos="49000">
              <a:srgbClr val="FEDECE"/>
            </a:gs>
            <a:gs pos="74000">
              <a:srgbClr val="FFAB94"/>
            </a:gs>
            <a:gs pos="97409">
              <a:srgbClr val="FF8687"/>
            </a:gs>
            <a:gs pos="100000">
              <a:srgbClr val="FF8687"/>
            </a:gs>
          </a:gsLst>
          <a:lin ang="16200000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"/>
          <p:cNvGrpSpPr/>
          <p:nvPr/>
        </p:nvGrpSpPr>
        <p:grpSpPr>
          <a:xfrm>
            <a:off x="33" y="1449000"/>
            <a:ext cx="12192000" cy="3960000"/>
            <a:chOff x="33" y="1449000"/>
            <a:chExt cx="12192000" cy="3960000"/>
          </a:xfrm>
        </p:grpSpPr>
        <p:sp>
          <p:nvSpPr>
            <p:cNvPr id="174" name="Google Shape;174;p1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75" name="Google Shape;175;p1"/>
            <p:cNvSpPr txBox="1"/>
            <p:nvPr/>
          </p:nvSpPr>
          <p:spPr>
            <a:xfrm>
              <a:off x="33" y="2768775"/>
              <a:ext cx="12192000" cy="10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dodream</a:t>
              </a:r>
              <a:endParaRPr sz="6000" b="1" i="0" u="none" strike="noStrike" cap="none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sp>
        <p:nvSpPr>
          <p:cNvPr id="176" name="Google Shape;176;p1"/>
          <p:cNvSpPr txBox="1"/>
          <p:nvPr/>
        </p:nvSpPr>
        <p:spPr>
          <a:xfrm>
            <a:off x="0" y="4750675"/>
            <a:ext cx="121920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촉촉한 초코칩조</a:t>
            </a:r>
            <a:endParaRPr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"/>
          <p:cNvPicPr preferRelativeResize="0"/>
          <p:nvPr/>
        </p:nvPicPr>
        <p:blipFill rotWithShape="1">
          <a:blip r:embed="rId3">
            <a:alphaModFix/>
          </a:blip>
          <a:srcRect l="2740" t="23723" r="36216" b="29084"/>
          <a:stretch/>
        </p:blipFill>
        <p:spPr>
          <a:xfrm>
            <a:off x="179600" y="907825"/>
            <a:ext cx="11595552" cy="50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"/>
          <p:cNvSpPr/>
          <p:nvPr/>
        </p:nvSpPr>
        <p:spPr>
          <a:xfrm>
            <a:off x="293588" y="0"/>
            <a:ext cx="3012000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487" name="Google Shape;487;p6"/>
          <p:cNvSpPr/>
          <p:nvPr/>
        </p:nvSpPr>
        <p:spPr>
          <a:xfrm>
            <a:off x="11148933" y="6814543"/>
            <a:ext cx="62622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488" name="Google Shape;488;p6"/>
          <p:cNvCxnSpPr/>
          <p:nvPr/>
        </p:nvCxnSpPr>
        <p:spPr>
          <a:xfrm>
            <a:off x="11999710" y="1966048"/>
            <a:ext cx="0" cy="489195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89" name="Google Shape;489;p6"/>
          <p:cNvCxnSpPr/>
          <p:nvPr/>
        </p:nvCxnSpPr>
        <p:spPr>
          <a:xfrm>
            <a:off x="11999710" y="0"/>
            <a:ext cx="0" cy="74168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0" name="Google Shape;490;p6"/>
          <p:cNvSpPr txBox="1"/>
          <p:nvPr/>
        </p:nvSpPr>
        <p:spPr>
          <a:xfrm rot="5400000">
            <a:off x="11555197" y="1264565"/>
            <a:ext cx="88902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491" name="Google Shape;491;p6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g6238132073_2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00" y="740275"/>
            <a:ext cx="8015718" cy="562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g6238132073_2_98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89" name="Google Shape;1689;g6238132073_2_98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0" name="Google Shape;1690;g6238132073_2_98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고객센터_공지사항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1" name="Google Shape;1691;g6238132073_2_98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공지사항 목록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2" name="Google Shape;1692;g6238132073_2_98"/>
          <p:cNvSpPr/>
          <p:nvPr/>
        </p:nvSpPr>
        <p:spPr>
          <a:xfrm>
            <a:off x="1242250" y="140127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3" name="Google Shape;1693;g6238132073_2_98"/>
          <p:cNvSpPr/>
          <p:nvPr/>
        </p:nvSpPr>
        <p:spPr>
          <a:xfrm>
            <a:off x="1711950" y="140127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4" name="Google Shape;1694;g6238132073_2_98"/>
          <p:cNvSpPr/>
          <p:nvPr/>
        </p:nvSpPr>
        <p:spPr>
          <a:xfrm>
            <a:off x="2181650" y="140127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5" name="Google Shape;1695;g6238132073_2_98"/>
          <p:cNvSpPr/>
          <p:nvPr/>
        </p:nvSpPr>
        <p:spPr>
          <a:xfrm>
            <a:off x="40000" y="192425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6" name="Google Shape;1696;g6238132073_2_98"/>
          <p:cNvSpPr/>
          <p:nvPr/>
        </p:nvSpPr>
        <p:spPr>
          <a:xfrm>
            <a:off x="40000" y="436922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7" name="Google Shape;1697;g6238132073_2_98"/>
          <p:cNvSpPr/>
          <p:nvPr/>
        </p:nvSpPr>
        <p:spPr>
          <a:xfrm>
            <a:off x="-1653162" y="199827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8" name="Google Shape;1698;g6238132073_2_98"/>
          <p:cNvSpPr/>
          <p:nvPr/>
        </p:nvSpPr>
        <p:spPr>
          <a:xfrm>
            <a:off x="-1653162" y="264680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99" name="Google Shape;1699;g6238132073_2_98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700" name="Google Shape;1700;g6238132073_2_98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1" name="Google Shape;1701;g6238132073_2_98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02" name="Google Shape;1702;g6238132073_2_98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03" name="Google Shape;1703;g6238132073_2_98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해당 메뉴 이름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출력 게시물을 20개로 제한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게시물목록 맨 하단으로 이동시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다음 페이지를 바로 밑에 출력(20개의 게시글 출력)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4-1.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공지사항 제목 출력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4-2.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공지사항 게시글 제목 클릭시 내용부분 출력</a:t>
            </a:r>
            <a:endParaRPr sz="18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선택되지 않은 게시글의 내용은 숨김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04" name="Google Shape;1704;g6238132073_2_98"/>
          <p:cNvSpPr/>
          <p:nvPr/>
        </p:nvSpPr>
        <p:spPr>
          <a:xfrm>
            <a:off x="-1653162" y="329532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05" name="Google Shape;1705;g6238132073_2_98"/>
          <p:cNvSpPr/>
          <p:nvPr/>
        </p:nvSpPr>
        <p:spPr>
          <a:xfrm>
            <a:off x="-1653162" y="388507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06" name="Google Shape;1706;g6238132073_2_98"/>
          <p:cNvSpPr/>
          <p:nvPr/>
        </p:nvSpPr>
        <p:spPr>
          <a:xfrm>
            <a:off x="-1653162" y="447482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1" name="Google Shape;1711;g6238132073_2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25" y="624600"/>
            <a:ext cx="7213375" cy="5730341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g6238132073_2_72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13" name="Google Shape;1713;g6238132073_2_72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14" name="Google Shape;1714;g6238132073_2_72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</a:t>
            </a:r>
            <a:r>
              <a:rPr lang="en-US" sz="1800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고객센터_이용약관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15" name="Google Shape;1715;g6238132073_2_72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이용약관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16" name="Google Shape;1716;g6238132073_2_72"/>
          <p:cNvSpPr/>
          <p:nvPr/>
        </p:nvSpPr>
        <p:spPr>
          <a:xfrm>
            <a:off x="460325" y="135255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17" name="Google Shape;1717;g6238132073_2_72"/>
          <p:cNvSpPr/>
          <p:nvPr/>
        </p:nvSpPr>
        <p:spPr>
          <a:xfrm>
            <a:off x="460325" y="1849757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18" name="Google Shape;1718;g6238132073_2_72"/>
          <p:cNvSpPr/>
          <p:nvPr/>
        </p:nvSpPr>
        <p:spPr>
          <a:xfrm>
            <a:off x="460325" y="3289963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19" name="Google Shape;1719;g6238132073_2_72"/>
          <p:cNvSpPr/>
          <p:nvPr/>
        </p:nvSpPr>
        <p:spPr>
          <a:xfrm>
            <a:off x="-1020750" y="261627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20" name="Google Shape;1720;g6238132073_2_72"/>
          <p:cNvSpPr/>
          <p:nvPr/>
        </p:nvSpPr>
        <p:spPr>
          <a:xfrm>
            <a:off x="-1020750" y="3210027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21" name="Google Shape;1721;g6238132073_2_72"/>
          <p:cNvSpPr/>
          <p:nvPr/>
        </p:nvSpPr>
        <p:spPr>
          <a:xfrm>
            <a:off x="-1020750" y="3803783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22" name="Google Shape;1722;g6238132073_2_72"/>
          <p:cNvSpPr/>
          <p:nvPr/>
        </p:nvSpPr>
        <p:spPr>
          <a:xfrm>
            <a:off x="-1020750" y="439754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23" name="Google Shape;1723;g6238132073_2_72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724" name="Google Shape;1724;g6238132073_2_72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5" name="Google Shape;1725;g6238132073_2_72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26" name="Google Shape;1726;g6238132073_2_72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27" name="Google Shape;1727;g6238132073_2_72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해당 메뉴 제목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2-1.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이용약관 조항 제목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2-2.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이용약관 조항 제목 클릭시 해당 조항으로 이동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이용약관 조항 내용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28" name="Google Shape;1728;g6238132073_2_72"/>
          <p:cNvSpPr/>
          <p:nvPr/>
        </p:nvSpPr>
        <p:spPr>
          <a:xfrm>
            <a:off x="-1020750" y="4991297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29" name="Google Shape;1729;g6238132073_2_72"/>
          <p:cNvSpPr/>
          <p:nvPr/>
        </p:nvSpPr>
        <p:spPr>
          <a:xfrm>
            <a:off x="-1020750" y="5585053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30" name="Google Shape;1730;g6238132073_2_72"/>
          <p:cNvSpPr/>
          <p:nvPr/>
        </p:nvSpPr>
        <p:spPr>
          <a:xfrm>
            <a:off x="-1020750" y="617881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6238132073_2_48"/>
          <p:cNvSpPr/>
          <p:nvPr/>
        </p:nvSpPr>
        <p:spPr>
          <a:xfrm>
            <a:off x="672075" y="2178425"/>
            <a:ext cx="7291200" cy="4183800"/>
          </a:xfrm>
          <a:prstGeom prst="bracketPai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36" name="Google Shape;1736;g6238132073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700800"/>
            <a:ext cx="6093800" cy="5738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g6238132073_2_48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38" name="Google Shape;1738;g6238132073_2_48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39" name="Google Shape;1739;g6238132073_2_48"/>
          <p:cNvSpPr txBox="1"/>
          <p:nvPr/>
        </p:nvSpPr>
        <p:spPr>
          <a:xfrm>
            <a:off x="0" y="35150"/>
            <a:ext cx="4983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</a:t>
            </a:r>
            <a:r>
              <a:rPr lang="en-US" sz="1800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고객센터_프로젝트 후기(1)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40" name="Google Shape;1740;g6238132073_2_48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</a:t>
            </a:r>
            <a:r>
              <a:rPr lang="en-US" sz="1800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후기 목록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41" name="Google Shape;1741;g6238132073_2_48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742" name="Google Shape;1742;g6238132073_2_48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3" name="Google Shape;1743;g6238132073_2_48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44" name="Google Shape;1744;g6238132073_2_48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45" name="Google Shape;1745;g6238132073_2_48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메뉴 제목 출력</a:t>
            </a:r>
            <a:endParaRPr sz="18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후기 카테고리별 출력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(전체, 음악, 영화, 연극 등)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3-1.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 목록 각 4개의 게시물을 1줄로 12개의 게시물 출력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3-2.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게시물목록 맨 하단으로 이동시 </a:t>
            </a:r>
            <a:endParaRPr sz="18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다음 페이지를 바로 밑에 출력(12개의 게시글 출력)</a:t>
            </a:r>
            <a:endParaRPr sz="18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4-1.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게시물의 썸네일 이미지 및 카테고리명, 제목, 부제목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4-2.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게시물로 이동시 액션 부여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46" name="Google Shape;1746;g6238132073_2_48"/>
          <p:cNvSpPr/>
          <p:nvPr/>
        </p:nvSpPr>
        <p:spPr>
          <a:xfrm>
            <a:off x="758100" y="118037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47" name="Google Shape;1747;g6238132073_2_48"/>
          <p:cNvSpPr/>
          <p:nvPr/>
        </p:nvSpPr>
        <p:spPr>
          <a:xfrm>
            <a:off x="1761900" y="1774132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48" name="Google Shape;1748;g6238132073_2_48"/>
          <p:cNvSpPr/>
          <p:nvPr/>
        </p:nvSpPr>
        <p:spPr>
          <a:xfrm>
            <a:off x="185775" y="3941963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49" name="Google Shape;1749;g6238132073_2_48"/>
          <p:cNvSpPr/>
          <p:nvPr/>
        </p:nvSpPr>
        <p:spPr>
          <a:xfrm>
            <a:off x="1377000" y="221169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50" name="Google Shape;1750;g6238132073_2_48"/>
          <p:cNvSpPr/>
          <p:nvPr/>
        </p:nvSpPr>
        <p:spPr>
          <a:xfrm>
            <a:off x="-1020750" y="3210027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51" name="Google Shape;1751;g6238132073_2_48"/>
          <p:cNvSpPr/>
          <p:nvPr/>
        </p:nvSpPr>
        <p:spPr>
          <a:xfrm>
            <a:off x="-1020750" y="3803783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52" name="Google Shape;1752;g6238132073_2_48"/>
          <p:cNvSpPr/>
          <p:nvPr/>
        </p:nvSpPr>
        <p:spPr>
          <a:xfrm>
            <a:off x="-1020750" y="439754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53" name="Google Shape;1753;g6238132073_2_48"/>
          <p:cNvSpPr/>
          <p:nvPr/>
        </p:nvSpPr>
        <p:spPr>
          <a:xfrm>
            <a:off x="-1020750" y="4991297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54" name="Google Shape;1754;g6238132073_2_48"/>
          <p:cNvSpPr/>
          <p:nvPr/>
        </p:nvSpPr>
        <p:spPr>
          <a:xfrm>
            <a:off x="-1020750" y="5585053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55" name="Google Shape;1755;g6238132073_2_48"/>
          <p:cNvSpPr/>
          <p:nvPr/>
        </p:nvSpPr>
        <p:spPr>
          <a:xfrm>
            <a:off x="-1020750" y="617881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Google Shape;1760;g6238132073_2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50" y="711197"/>
            <a:ext cx="6319352" cy="569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1" name="Google Shape;1761;g6238132073_2_24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62" name="Google Shape;1762;g6238132073_2_24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63" name="Google Shape;1763;g6238132073_2_24"/>
          <p:cNvSpPr txBox="1"/>
          <p:nvPr/>
        </p:nvSpPr>
        <p:spPr>
          <a:xfrm>
            <a:off x="0" y="35150"/>
            <a:ext cx="4312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</a:t>
            </a:r>
            <a:r>
              <a:rPr lang="en-US" sz="1800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고객센터_프로젝트 후기(2)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64" name="Google Shape;1764;g6238132073_2_24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 후기 상세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65" name="Google Shape;1765;g6238132073_2_24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766" name="Google Shape;1766;g6238132073_2_24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7" name="Google Shape;1767;g6238132073_2_24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68" name="Google Shape;1768;g6238132073_2_24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69" name="Google Shape;1769;g6238132073_2_24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후기 제목 및 부제목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카테고리명 출력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3-1.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날짜 및 조회수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3-2.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프로젝트 정보로 이동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해당 프로젝트 후기 내용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70" name="Google Shape;1770;g6238132073_2_24"/>
          <p:cNvSpPr/>
          <p:nvPr/>
        </p:nvSpPr>
        <p:spPr>
          <a:xfrm>
            <a:off x="2242700" y="121980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71" name="Google Shape;1771;g6238132073_2_24"/>
          <p:cNvSpPr/>
          <p:nvPr/>
        </p:nvSpPr>
        <p:spPr>
          <a:xfrm>
            <a:off x="76200" y="1604707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72" name="Google Shape;1772;g6238132073_2_24"/>
          <p:cNvSpPr/>
          <p:nvPr/>
        </p:nvSpPr>
        <p:spPr>
          <a:xfrm>
            <a:off x="5077450" y="1604688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73" name="Google Shape;1773;g6238132073_2_24"/>
          <p:cNvSpPr/>
          <p:nvPr/>
        </p:nvSpPr>
        <p:spPr>
          <a:xfrm>
            <a:off x="76200" y="227089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74" name="Google Shape;1774;g6238132073_2_24"/>
          <p:cNvSpPr/>
          <p:nvPr/>
        </p:nvSpPr>
        <p:spPr>
          <a:xfrm>
            <a:off x="-1020750" y="3210027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75" name="Google Shape;1775;g6238132073_2_24"/>
          <p:cNvSpPr/>
          <p:nvPr/>
        </p:nvSpPr>
        <p:spPr>
          <a:xfrm>
            <a:off x="-1020750" y="3803783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76" name="Google Shape;1776;g6238132073_2_24"/>
          <p:cNvSpPr/>
          <p:nvPr/>
        </p:nvSpPr>
        <p:spPr>
          <a:xfrm>
            <a:off x="-1020750" y="439754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77" name="Google Shape;1777;g6238132073_2_24"/>
          <p:cNvSpPr/>
          <p:nvPr/>
        </p:nvSpPr>
        <p:spPr>
          <a:xfrm>
            <a:off x="-1020750" y="4991297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78" name="Google Shape;1778;g6238132073_2_24"/>
          <p:cNvSpPr/>
          <p:nvPr/>
        </p:nvSpPr>
        <p:spPr>
          <a:xfrm>
            <a:off x="-1020750" y="5585053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79" name="Google Shape;1779;g6238132073_2_24"/>
          <p:cNvSpPr/>
          <p:nvPr/>
        </p:nvSpPr>
        <p:spPr>
          <a:xfrm>
            <a:off x="-1020750" y="617881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80" name="Google Shape;1780;g6238132073_2_24"/>
          <p:cNvSpPr/>
          <p:nvPr/>
        </p:nvSpPr>
        <p:spPr>
          <a:xfrm>
            <a:off x="4558850" y="2772800"/>
            <a:ext cx="4144500" cy="307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781" name="Google Shape;1781;g6238132073_2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945" y="2778270"/>
            <a:ext cx="4134315" cy="306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g6238132073_2_24"/>
          <p:cNvSpPr/>
          <p:nvPr/>
        </p:nvSpPr>
        <p:spPr>
          <a:xfrm rot="5400000">
            <a:off x="6547200" y="1932300"/>
            <a:ext cx="952500" cy="715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FEFE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" name="Google Shape;1787;g623813207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700800"/>
            <a:ext cx="7696200" cy="539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g6238132073_2_0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89" name="Google Shape;1789;g6238132073_2_0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90" name="Google Shape;1790;g6238132073_2_0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</a:t>
            </a:r>
            <a:r>
              <a:rPr lang="en-US" sz="1800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고객센터_FAQ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91" name="Google Shape;1791;g6238132073_2_0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FAQ 목록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792" name="Google Shape;1792;g6238132073_2_0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793" name="Google Shape;1793;g6238132073_2_0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4" name="Google Shape;1794;g6238132073_2_0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795" name="Google Shape;1795;g6238132073_2_0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796" name="Google Shape;1796;g6238132073_2_0"/>
          <p:cNvSpPr txBox="1"/>
          <p:nvPr/>
        </p:nvSpPr>
        <p:spPr>
          <a:xfrm>
            <a:off x="8703250" y="5591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 메뉴 제목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검색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1-1) 전체, 제목, 내용 선택 후 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검색시 해당 내용이 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있으면 출력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1-2) 해당 내용이 없을시   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화면과 같이 검색내용 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없음 화면 출력</a:t>
            </a: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3-1.</a:t>
            </a:r>
            <a:endParaRPr sz="18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 게시물을 20개로 제한</a:t>
            </a:r>
            <a:endParaRPr sz="17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3-2. </a:t>
            </a:r>
            <a:endParaRPr sz="18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게시물목록 맨 하단으로 이동시 </a:t>
            </a:r>
            <a:endParaRPr sz="17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다음 페이지를 바로 밑에 출력(20개의 게시글 출력)</a:t>
            </a:r>
            <a:endParaRPr sz="17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4-1. </a:t>
            </a:r>
            <a:endParaRPr sz="18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제목 출력 </a:t>
            </a:r>
            <a:endParaRPr sz="17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4-2. </a:t>
            </a:r>
            <a:endParaRPr sz="18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게시글 제목 클릭시 내용 출력</a:t>
            </a:r>
            <a:endParaRPr sz="17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en-US" sz="17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선택되지 않은 게시글의 내용은 숨김</a:t>
            </a:r>
            <a:endParaRPr sz="17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97" name="Google Shape;1797;g6238132073_2_0"/>
          <p:cNvSpPr/>
          <p:nvPr/>
        </p:nvSpPr>
        <p:spPr>
          <a:xfrm>
            <a:off x="148500" y="134810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98" name="Google Shape;1798;g6238132073_2_0"/>
          <p:cNvSpPr/>
          <p:nvPr/>
        </p:nvSpPr>
        <p:spPr>
          <a:xfrm>
            <a:off x="5215600" y="1348107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99" name="Google Shape;1799;g6238132073_2_0"/>
          <p:cNvSpPr/>
          <p:nvPr/>
        </p:nvSpPr>
        <p:spPr>
          <a:xfrm>
            <a:off x="148500" y="1904113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00" name="Google Shape;1800;g6238132073_2_0"/>
          <p:cNvSpPr/>
          <p:nvPr/>
        </p:nvSpPr>
        <p:spPr>
          <a:xfrm>
            <a:off x="-1020750" y="261627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01" name="Google Shape;1801;g6238132073_2_0"/>
          <p:cNvSpPr/>
          <p:nvPr/>
        </p:nvSpPr>
        <p:spPr>
          <a:xfrm>
            <a:off x="-1020750" y="3210027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02" name="Google Shape;1802;g6238132073_2_0"/>
          <p:cNvSpPr/>
          <p:nvPr/>
        </p:nvSpPr>
        <p:spPr>
          <a:xfrm>
            <a:off x="-1020750" y="3803783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03" name="Google Shape;1803;g6238132073_2_0"/>
          <p:cNvSpPr/>
          <p:nvPr/>
        </p:nvSpPr>
        <p:spPr>
          <a:xfrm>
            <a:off x="-1020750" y="439754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04" name="Google Shape;1804;g6238132073_2_0"/>
          <p:cNvSpPr/>
          <p:nvPr/>
        </p:nvSpPr>
        <p:spPr>
          <a:xfrm>
            <a:off x="-1020750" y="4991297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05" name="Google Shape;1805;g6238132073_2_0"/>
          <p:cNvSpPr/>
          <p:nvPr/>
        </p:nvSpPr>
        <p:spPr>
          <a:xfrm>
            <a:off x="-1020750" y="5585053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06" name="Google Shape;1806;g6238132073_2_0"/>
          <p:cNvSpPr/>
          <p:nvPr/>
        </p:nvSpPr>
        <p:spPr>
          <a:xfrm>
            <a:off x="-1020750" y="617881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07" name="Google Shape;1807;g6238132073_2_0"/>
          <p:cNvSpPr/>
          <p:nvPr/>
        </p:nvSpPr>
        <p:spPr>
          <a:xfrm>
            <a:off x="3009625" y="3094125"/>
            <a:ext cx="5624400" cy="104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08" name="Google Shape;1808;g6238132073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0772" y="3110000"/>
            <a:ext cx="5613524" cy="101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g6238132073_2_0"/>
          <p:cNvSpPr/>
          <p:nvPr/>
        </p:nvSpPr>
        <p:spPr>
          <a:xfrm rot="-5400000" flipH="1">
            <a:off x="2980575" y="-234350"/>
            <a:ext cx="476100" cy="38322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EFEFE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10" name="Google Shape;1810;g6238132073_2_0"/>
          <p:cNvSpPr/>
          <p:nvPr/>
        </p:nvSpPr>
        <p:spPr>
          <a:xfrm>
            <a:off x="5286400" y="1817613"/>
            <a:ext cx="243300" cy="1191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g64ec384ee9_0_0"/>
          <p:cNvPicPr preferRelativeResize="0"/>
          <p:nvPr/>
        </p:nvPicPr>
        <p:blipFill rotWithShape="1">
          <a:blip r:embed="rId3">
            <a:alphaModFix/>
          </a:blip>
          <a:srcRect l="34010" t="28147" r="34951" b="20646"/>
          <a:stretch/>
        </p:blipFill>
        <p:spPr>
          <a:xfrm>
            <a:off x="1134750" y="714327"/>
            <a:ext cx="6394224" cy="59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g64ec384ee9_0_0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17" name="Google Shape;1817;g64ec384ee9_0_0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FF854C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18" name="Google Shape;1818;g64ec384ee9_0_0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펀딩 예약화면_1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19" name="Google Shape;1819;g64ec384ee9_0_0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프로젝트상세/후원하기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20" name="Google Shape;1820;g64ec384ee9_0_0"/>
          <p:cNvSpPr/>
          <p:nvPr/>
        </p:nvSpPr>
        <p:spPr>
          <a:xfrm>
            <a:off x="1085425" y="13179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21" name="Google Shape;1821;g64ec384ee9_0_0"/>
          <p:cNvSpPr/>
          <p:nvPr/>
        </p:nvSpPr>
        <p:spPr>
          <a:xfrm>
            <a:off x="3714600" y="136182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22" name="Google Shape;1822;g64ec384ee9_0_0"/>
          <p:cNvSpPr/>
          <p:nvPr/>
        </p:nvSpPr>
        <p:spPr>
          <a:xfrm>
            <a:off x="2416475" y="257772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23" name="Google Shape;1823;g64ec384ee9_0_0"/>
          <p:cNvSpPr/>
          <p:nvPr/>
        </p:nvSpPr>
        <p:spPr>
          <a:xfrm>
            <a:off x="6229725" y="303492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24" name="Google Shape;1824;g64ec384ee9_0_0"/>
          <p:cNvSpPr/>
          <p:nvPr/>
        </p:nvSpPr>
        <p:spPr>
          <a:xfrm>
            <a:off x="1085425" y="34888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25" name="Google Shape;1825;g64ec384ee9_0_0"/>
          <p:cNvSpPr/>
          <p:nvPr/>
        </p:nvSpPr>
        <p:spPr>
          <a:xfrm>
            <a:off x="6229725" y="55533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26" name="Google Shape;1826;g64ec384ee9_0_0"/>
          <p:cNvSpPr/>
          <p:nvPr/>
        </p:nvSpPr>
        <p:spPr>
          <a:xfrm>
            <a:off x="5827350" y="60242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27" name="Google Shape;1827;g64ec384ee9_0_0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828" name="Google Shape;1828;g64ec384ee9_0_0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29" name="Google Shape;1829;g64ec384ee9_0_0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30" name="Google Shape;1830;g64ec384ee9_0_0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31" name="Google Shape;1831;g64ec384ee9_0_0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선택한 리워드 타이틀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선택한 수량 출력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- 마우스 오버시 현재 재고 표시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선택한 리워드 설명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해당 리워드 금액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중복 선택한 리워드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추가 후원금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리워드 금액+추가 후원금</a:t>
            </a:r>
            <a:b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(최종 결제금액)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" name="Google Shape;1836;g64ec384ee9_0_29"/>
          <p:cNvPicPr preferRelativeResize="0"/>
          <p:nvPr/>
        </p:nvPicPr>
        <p:blipFill rotWithShape="1">
          <a:blip r:embed="rId3">
            <a:alphaModFix/>
          </a:blip>
          <a:srcRect l="33247" t="25377" r="34632" b="29306"/>
          <a:stretch/>
        </p:blipFill>
        <p:spPr>
          <a:xfrm>
            <a:off x="1134100" y="975263"/>
            <a:ext cx="6819941" cy="541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g64ec384ee9_0_29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38" name="Google Shape;1838;g64ec384ee9_0_29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FF854C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39" name="Google Shape;1839;g64ec384ee9_0_29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펀딩 예약화면_2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40" name="Google Shape;1840;g64ec384ee9_0_29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프로젝트상세/후원하기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41" name="Google Shape;1841;g64ec384ee9_0_29"/>
          <p:cNvSpPr/>
          <p:nvPr/>
        </p:nvSpPr>
        <p:spPr>
          <a:xfrm>
            <a:off x="1322250" y="15459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42" name="Google Shape;1842;g64ec384ee9_0_29"/>
          <p:cNvSpPr/>
          <p:nvPr/>
        </p:nvSpPr>
        <p:spPr>
          <a:xfrm>
            <a:off x="1322250" y="20031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43" name="Google Shape;1843;g64ec384ee9_0_29"/>
          <p:cNvSpPr/>
          <p:nvPr/>
        </p:nvSpPr>
        <p:spPr>
          <a:xfrm>
            <a:off x="1470325" y="29284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44" name="Google Shape;1844;g64ec384ee9_0_29"/>
          <p:cNvSpPr/>
          <p:nvPr/>
        </p:nvSpPr>
        <p:spPr>
          <a:xfrm>
            <a:off x="6096000" y="29284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45" name="Google Shape;1845;g64ec384ee9_0_29"/>
          <p:cNvSpPr/>
          <p:nvPr/>
        </p:nvSpPr>
        <p:spPr>
          <a:xfrm>
            <a:off x="6096000" y="39723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46" name="Google Shape;1846;g64ec384ee9_0_29"/>
          <p:cNvSpPr/>
          <p:nvPr/>
        </p:nvSpPr>
        <p:spPr>
          <a:xfrm>
            <a:off x="1470325" y="55928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47" name="Google Shape;1847;g64ec384ee9_0_29"/>
          <p:cNvGrpSpPr/>
          <p:nvPr/>
        </p:nvGrpSpPr>
        <p:grpSpPr>
          <a:xfrm>
            <a:off x="969275" y="6171518"/>
            <a:ext cx="6984774" cy="409440"/>
            <a:chOff x="845225" y="6362093"/>
            <a:chExt cx="6984774" cy="409440"/>
          </a:xfrm>
        </p:grpSpPr>
        <p:sp>
          <p:nvSpPr>
            <p:cNvPr id="1848" name="Google Shape;1848;g64ec384ee9_0_29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49" name="Google Shape;1849;g64ec384ee9_0_29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0" name="Google Shape;1850;g64ec384ee9_0_29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851" name="Google Shape;1851;g64ec384ee9_0_29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아이디에 저장된 주소지가 있을 경우 기본배송지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기본 배송지 외 타 배송지 입력을 원할경우의 새 배송지 입력버튼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수취인 이름 작성란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수취인 전화번호 작성란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 전화번호 정규식 검사 )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주소입력란(우편번호 검색)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배송시 요청사항 입력란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52" name="Google Shape;1852;g64ec384ee9_0_29"/>
          <p:cNvGrpSpPr/>
          <p:nvPr/>
        </p:nvGrpSpPr>
        <p:grpSpPr>
          <a:xfrm>
            <a:off x="969275" y="728468"/>
            <a:ext cx="6984774" cy="409440"/>
            <a:chOff x="845225" y="6362093"/>
            <a:chExt cx="6984774" cy="409440"/>
          </a:xfrm>
        </p:grpSpPr>
        <p:sp>
          <p:nvSpPr>
            <p:cNvPr id="1853" name="Google Shape;1853;g64ec384ee9_0_29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4" name="Google Shape;1854;g64ec384ee9_0_29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55" name="Google Shape;1855;g64ec384ee9_0_29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0" name="Google Shape;1860;g64ec384ee9_0_58"/>
          <p:cNvPicPr preferRelativeResize="0"/>
          <p:nvPr/>
        </p:nvPicPr>
        <p:blipFill rotWithShape="1">
          <a:blip r:embed="rId3">
            <a:alphaModFix/>
          </a:blip>
          <a:srcRect l="32477" t="16227" r="34680" b="22970"/>
          <a:stretch/>
        </p:blipFill>
        <p:spPr>
          <a:xfrm>
            <a:off x="1470325" y="603163"/>
            <a:ext cx="5911608" cy="61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1" name="Google Shape;1861;g64ec384ee9_0_58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2" name="Google Shape;1862;g64ec384ee9_0_58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FF854C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3" name="Google Shape;1863;g64ec384ee9_0_58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펀딩 예약화면_2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4" name="Google Shape;1864;g64ec384ee9_0_58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프로젝트상세/후원하기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5" name="Google Shape;1865;g64ec384ee9_0_58"/>
          <p:cNvSpPr/>
          <p:nvPr/>
        </p:nvSpPr>
        <p:spPr>
          <a:xfrm>
            <a:off x="1529475" y="11907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6" name="Google Shape;1866;g64ec384ee9_0_58"/>
          <p:cNvSpPr/>
          <p:nvPr/>
        </p:nvSpPr>
        <p:spPr>
          <a:xfrm>
            <a:off x="5387700" y="11907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7" name="Google Shape;1867;g64ec384ee9_0_58"/>
          <p:cNvSpPr/>
          <p:nvPr/>
        </p:nvSpPr>
        <p:spPr>
          <a:xfrm>
            <a:off x="1529475" y="22179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8" name="Google Shape;1868;g64ec384ee9_0_58"/>
          <p:cNvSpPr/>
          <p:nvPr/>
        </p:nvSpPr>
        <p:spPr>
          <a:xfrm>
            <a:off x="4351625" y="22179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69" name="Google Shape;1869;g64ec384ee9_0_58"/>
          <p:cNvSpPr/>
          <p:nvPr/>
        </p:nvSpPr>
        <p:spPr>
          <a:xfrm>
            <a:off x="1529475" y="33013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70" name="Google Shape;1870;g64ec384ee9_0_58"/>
          <p:cNvSpPr/>
          <p:nvPr/>
        </p:nvSpPr>
        <p:spPr>
          <a:xfrm>
            <a:off x="1529475" y="44580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71" name="Google Shape;1871;g64ec384ee9_0_58"/>
          <p:cNvSpPr/>
          <p:nvPr/>
        </p:nvSpPr>
        <p:spPr>
          <a:xfrm>
            <a:off x="1529475" y="5057788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72" name="Google Shape;1872;g64ec384ee9_0_58"/>
          <p:cNvSpPr/>
          <p:nvPr/>
        </p:nvSpPr>
        <p:spPr>
          <a:xfrm>
            <a:off x="3423900" y="61640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73" name="Google Shape;1873;g64ec384ee9_0_58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카드정보 입력란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(가운데 8자리 패스워드 처리/가상 키패드 사용)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결제 예약시 유의사항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카드 유효기간을 년도-월 순으로 입력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카드 비밀번호 입력란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(패스워드 처리/가상 키패드 사용)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생년월일 입력란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약관 전체 동의하기 버튼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개별 약관 동의하기 버튼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결제 예약하기 버튼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874" name="Google Shape;1874;g64ec384ee9_0_58"/>
          <p:cNvGrpSpPr/>
          <p:nvPr/>
        </p:nvGrpSpPr>
        <p:grpSpPr>
          <a:xfrm>
            <a:off x="1220658" y="548388"/>
            <a:ext cx="6240197" cy="347983"/>
            <a:chOff x="845225" y="6362093"/>
            <a:chExt cx="6984774" cy="409440"/>
          </a:xfrm>
        </p:grpSpPr>
        <p:sp>
          <p:nvSpPr>
            <p:cNvPr id="1875" name="Google Shape;1875;g64ec384ee9_0_58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6" name="Google Shape;1876;g64ec384ee9_0_58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7" name="Google Shape;1877;g64ec384ee9_0_58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64ec384ee9_0_87"/>
          <p:cNvPicPr preferRelativeResize="0"/>
          <p:nvPr/>
        </p:nvPicPr>
        <p:blipFill rotWithShape="1">
          <a:blip r:embed="rId3">
            <a:alphaModFix/>
          </a:blip>
          <a:srcRect l="16625" t="42052" r="23718" b="21382"/>
          <a:stretch/>
        </p:blipFill>
        <p:spPr>
          <a:xfrm>
            <a:off x="102150" y="1575601"/>
            <a:ext cx="8730850" cy="30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64ec384ee9_0_87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84" name="Google Shape;1884;g64ec384ee9_0_87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FF854C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85" name="Google Shape;1885;g64ec384ee9_0_87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펀딩 상태 확인 리스트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86" name="Google Shape;1886;g64ec384ee9_0_87"/>
          <p:cNvSpPr txBox="1"/>
          <p:nvPr/>
        </p:nvSpPr>
        <p:spPr>
          <a:xfrm>
            <a:off x="4419600" y="35150"/>
            <a:ext cx="543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내정보/결제내역/참여결제내역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87" name="Google Shape;1887;g64ec384ee9_0_87"/>
          <p:cNvSpPr/>
          <p:nvPr/>
        </p:nvSpPr>
        <p:spPr>
          <a:xfrm>
            <a:off x="0" y="12893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88" name="Google Shape;1888;g64ec384ee9_0_87"/>
          <p:cNvSpPr/>
          <p:nvPr/>
        </p:nvSpPr>
        <p:spPr>
          <a:xfrm>
            <a:off x="1628125" y="12893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89" name="Google Shape;1889;g64ec384ee9_0_87"/>
          <p:cNvSpPr/>
          <p:nvPr/>
        </p:nvSpPr>
        <p:spPr>
          <a:xfrm>
            <a:off x="7341500" y="18507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90" name="Google Shape;1890;g64ec384ee9_0_87"/>
          <p:cNvSpPr/>
          <p:nvPr/>
        </p:nvSpPr>
        <p:spPr>
          <a:xfrm>
            <a:off x="888075" y="23067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91" name="Google Shape;1891;g64ec384ee9_0_87"/>
          <p:cNvSpPr/>
          <p:nvPr/>
        </p:nvSpPr>
        <p:spPr>
          <a:xfrm>
            <a:off x="888075" y="26916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92" name="Google Shape;1892;g64ec384ee9_0_87"/>
          <p:cNvSpPr/>
          <p:nvPr/>
        </p:nvSpPr>
        <p:spPr>
          <a:xfrm>
            <a:off x="4894350" y="28881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93" name="Google Shape;1893;g64ec384ee9_0_87"/>
          <p:cNvSpPr/>
          <p:nvPr/>
        </p:nvSpPr>
        <p:spPr>
          <a:xfrm>
            <a:off x="888075" y="3167463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94" name="Google Shape;1894;g64ec384ee9_0_87"/>
          <p:cNvSpPr/>
          <p:nvPr/>
        </p:nvSpPr>
        <p:spPr>
          <a:xfrm>
            <a:off x="888075" y="36433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95" name="Google Shape;1895;g64ec384ee9_0_87"/>
          <p:cNvSpPr txBox="1"/>
          <p:nvPr/>
        </p:nvSpPr>
        <p:spPr>
          <a:xfrm>
            <a:off x="8692275" y="67242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참여 프로젝트 결제내역 확인 리스트로 이동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오픈 프로젝트 결제 확인 리스트로 이동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결제 상태별로 출력 리스트 필터링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결제한 프로젝트의 카테고리 출력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결제한 프로젝트 진행상태 출력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결제한 프로젝트 이름 출력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결제한 프로젝트를 진행하는 아티스트의 이름 출력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결제한 프로젝트의 예약번호/예약한 날짜/프로젝트 펀딩 마감일 / 예약 상태 출력</a:t>
            </a:r>
            <a:endParaRPr sz="17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0" name="Google Shape;1900;g64ec384ee9_0_112"/>
          <p:cNvPicPr preferRelativeResize="0"/>
          <p:nvPr/>
        </p:nvPicPr>
        <p:blipFill rotWithShape="1">
          <a:blip r:embed="rId3">
            <a:alphaModFix/>
          </a:blip>
          <a:srcRect l="32965" t="21304" r="33712" b="22512"/>
          <a:stretch/>
        </p:blipFill>
        <p:spPr>
          <a:xfrm>
            <a:off x="1542400" y="834461"/>
            <a:ext cx="6003346" cy="569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g64ec384ee9_0_112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2" name="Google Shape;1902;g64ec384ee9_0_112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FF854C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3" name="Google Shape;1903;g64ec384ee9_0_112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펀딩 상태 확인 상세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4" name="Google Shape;1904;g64ec384ee9_0_112"/>
          <p:cNvSpPr txBox="1"/>
          <p:nvPr/>
        </p:nvSpPr>
        <p:spPr>
          <a:xfrm>
            <a:off x="4419600" y="35150"/>
            <a:ext cx="543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내정보/결제내역/참여결제내역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5" name="Google Shape;1905;g64ec384ee9_0_112"/>
          <p:cNvSpPr/>
          <p:nvPr/>
        </p:nvSpPr>
        <p:spPr>
          <a:xfrm>
            <a:off x="1542400" y="93412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6" name="Google Shape;1906;g64ec384ee9_0_112"/>
          <p:cNvSpPr/>
          <p:nvPr/>
        </p:nvSpPr>
        <p:spPr>
          <a:xfrm>
            <a:off x="1542400" y="12235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7" name="Google Shape;1907;g64ec384ee9_0_112"/>
          <p:cNvSpPr/>
          <p:nvPr/>
        </p:nvSpPr>
        <p:spPr>
          <a:xfrm>
            <a:off x="1542400" y="16084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8" name="Google Shape;1908;g64ec384ee9_0_112"/>
          <p:cNvSpPr/>
          <p:nvPr/>
        </p:nvSpPr>
        <p:spPr>
          <a:xfrm>
            <a:off x="1542400" y="22827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09" name="Google Shape;1909;g64ec384ee9_0_112"/>
          <p:cNvSpPr/>
          <p:nvPr/>
        </p:nvSpPr>
        <p:spPr>
          <a:xfrm>
            <a:off x="1542400" y="27729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10" name="Google Shape;1910;g64ec384ee9_0_112"/>
          <p:cNvSpPr/>
          <p:nvPr/>
        </p:nvSpPr>
        <p:spPr>
          <a:xfrm>
            <a:off x="1542400" y="421132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11" name="Google Shape;1911;g64ec384ee9_0_112"/>
          <p:cNvSpPr/>
          <p:nvPr/>
        </p:nvSpPr>
        <p:spPr>
          <a:xfrm>
            <a:off x="1542400" y="4706813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12" name="Google Shape;1912;g64ec384ee9_0_112"/>
          <p:cNvSpPr/>
          <p:nvPr/>
        </p:nvSpPr>
        <p:spPr>
          <a:xfrm>
            <a:off x="3631275" y="51925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13" name="Google Shape;1913;g64ec384ee9_0_112"/>
          <p:cNvSpPr/>
          <p:nvPr/>
        </p:nvSpPr>
        <p:spPr>
          <a:xfrm>
            <a:off x="5362500" y="59020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14" name="Google Shape;1914;g64ec384ee9_0_112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1.프로젝트 카테고리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2.프로젝트 진행상태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3.프로젝트 이름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4.프로젝트 진행 아티스트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5.예약번호/날짜/펀딩마감일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펀딩 상태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펀딩 결제안내일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결제예약 취소버튼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(빌링키 폐기 및 예약 상태 변경)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펀딩 취소기한 안내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915" name="Google Shape;1915;g64ec384ee9_0_112"/>
          <p:cNvGrpSpPr/>
          <p:nvPr/>
        </p:nvGrpSpPr>
        <p:grpSpPr>
          <a:xfrm>
            <a:off x="969275" y="6171518"/>
            <a:ext cx="6984774" cy="409440"/>
            <a:chOff x="845225" y="6362093"/>
            <a:chExt cx="6984774" cy="409440"/>
          </a:xfrm>
        </p:grpSpPr>
        <p:sp>
          <p:nvSpPr>
            <p:cNvPr id="1916" name="Google Shape;1916;g64ec384ee9_0_112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17" name="Google Shape;1917;g64ec384ee9_0_112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18" name="Google Shape;1918;g64ec384ee9_0_112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3d92e89cb_0_566"/>
          <p:cNvSpPr/>
          <p:nvPr/>
        </p:nvSpPr>
        <p:spPr>
          <a:xfrm>
            <a:off x="293588" y="0"/>
            <a:ext cx="3012000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497" name="Google Shape;497;g63d92e89cb_0_566"/>
          <p:cNvSpPr/>
          <p:nvPr/>
        </p:nvSpPr>
        <p:spPr>
          <a:xfrm>
            <a:off x="11148933" y="6814543"/>
            <a:ext cx="6261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498" name="Google Shape;498;g63d92e89cb_0_566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9" name="Google Shape;499;g63d92e89cb_0_566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0" name="Google Shape;500;g63d92e89cb_0_566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01" name="Google Shape;501;g63d92e89cb_0_566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02" name="Google Shape;502;g63d92e89cb_0_566"/>
          <p:cNvPicPr preferRelativeResize="0"/>
          <p:nvPr/>
        </p:nvPicPr>
        <p:blipFill rotWithShape="1">
          <a:blip r:embed="rId3">
            <a:alphaModFix/>
          </a:blip>
          <a:srcRect l="2517" t="23431" r="36368" b="30749"/>
          <a:stretch/>
        </p:blipFill>
        <p:spPr>
          <a:xfrm>
            <a:off x="226950" y="943150"/>
            <a:ext cx="11600803" cy="48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3" name="Google Shape;1923;g64ec384ee9_0_137"/>
          <p:cNvPicPr preferRelativeResize="0"/>
          <p:nvPr/>
        </p:nvPicPr>
        <p:blipFill rotWithShape="1">
          <a:blip r:embed="rId3">
            <a:alphaModFix/>
          </a:blip>
          <a:srcRect l="32514" t="21681" r="33075" b="25047"/>
          <a:stretch/>
        </p:blipFill>
        <p:spPr>
          <a:xfrm>
            <a:off x="1233450" y="953063"/>
            <a:ext cx="6118675" cy="5328115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g64ec384ee9_0_137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25" name="Google Shape;1925;g64ec384ee9_0_137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FF854C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26" name="Google Shape;1926;g64ec384ee9_0_137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펀딩 상태 확인 상세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27" name="Google Shape;1927;g64ec384ee9_0_137"/>
          <p:cNvSpPr txBox="1"/>
          <p:nvPr/>
        </p:nvSpPr>
        <p:spPr>
          <a:xfrm>
            <a:off x="4419600" y="35150"/>
            <a:ext cx="543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내정보/결제내역/참여결제내역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28" name="Google Shape;1928;g64ec384ee9_0_137"/>
          <p:cNvSpPr/>
          <p:nvPr/>
        </p:nvSpPr>
        <p:spPr>
          <a:xfrm>
            <a:off x="1295700" y="15491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29" name="Google Shape;1929;g64ec384ee9_0_137"/>
          <p:cNvSpPr/>
          <p:nvPr/>
        </p:nvSpPr>
        <p:spPr>
          <a:xfrm>
            <a:off x="1295700" y="19340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30" name="Google Shape;1930;g64ec384ee9_0_137"/>
          <p:cNvSpPr/>
          <p:nvPr/>
        </p:nvSpPr>
        <p:spPr>
          <a:xfrm>
            <a:off x="1295700" y="225112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31" name="Google Shape;1931;g64ec384ee9_0_137"/>
          <p:cNvSpPr/>
          <p:nvPr/>
        </p:nvSpPr>
        <p:spPr>
          <a:xfrm>
            <a:off x="6096000" y="20031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32" name="Google Shape;1932;g64ec384ee9_0_137"/>
          <p:cNvSpPr/>
          <p:nvPr/>
        </p:nvSpPr>
        <p:spPr>
          <a:xfrm>
            <a:off x="6861050" y="3167513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33" name="Google Shape;1933;g64ec384ee9_0_137"/>
          <p:cNvSpPr/>
          <p:nvPr/>
        </p:nvSpPr>
        <p:spPr>
          <a:xfrm>
            <a:off x="6861050" y="34888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34" name="Google Shape;1934;g64ec384ee9_0_137"/>
          <p:cNvSpPr/>
          <p:nvPr/>
        </p:nvSpPr>
        <p:spPr>
          <a:xfrm>
            <a:off x="6861050" y="4669513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35" name="Google Shape;1935;g64ec384ee9_0_137"/>
          <p:cNvSpPr/>
          <p:nvPr/>
        </p:nvSpPr>
        <p:spPr>
          <a:xfrm>
            <a:off x="3197100" y="514322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36" name="Google Shape;1936;g64ec384ee9_0_137"/>
          <p:cNvSpPr/>
          <p:nvPr/>
        </p:nvSpPr>
        <p:spPr>
          <a:xfrm>
            <a:off x="5263825" y="57046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37" name="Google Shape;1937;g64ec384ee9_0_137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1.선택리워드 타이틀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2.리워드 가격/주문수량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3.배송예정일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4.리워드가격*수량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5.추가 후원금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6.최종 결제예정금액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7.결제카드정보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8.결제카드정보 변경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(빌링키 폐기/빌링키 재발급)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9.결제정보 변경 안내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938" name="Google Shape;1938;g64ec384ee9_0_137"/>
          <p:cNvGrpSpPr/>
          <p:nvPr/>
        </p:nvGrpSpPr>
        <p:grpSpPr>
          <a:xfrm>
            <a:off x="969275" y="6171518"/>
            <a:ext cx="6984774" cy="409440"/>
            <a:chOff x="845225" y="6362093"/>
            <a:chExt cx="6984774" cy="409440"/>
          </a:xfrm>
        </p:grpSpPr>
        <p:sp>
          <p:nvSpPr>
            <p:cNvPr id="1939" name="Google Shape;1939;g64ec384ee9_0_137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0" name="Google Shape;1940;g64ec384ee9_0_137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1" name="Google Shape;1941;g64ec384ee9_0_137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42" name="Google Shape;1942;g64ec384ee9_0_137"/>
          <p:cNvGrpSpPr/>
          <p:nvPr/>
        </p:nvGrpSpPr>
        <p:grpSpPr>
          <a:xfrm>
            <a:off x="689700" y="681255"/>
            <a:ext cx="6984774" cy="409440"/>
            <a:chOff x="845225" y="6362093"/>
            <a:chExt cx="6984774" cy="409440"/>
          </a:xfrm>
        </p:grpSpPr>
        <p:sp>
          <p:nvSpPr>
            <p:cNvPr id="1943" name="Google Shape;1943;g64ec384ee9_0_137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4" name="Google Shape;1944;g64ec384ee9_0_137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5" name="Google Shape;1945;g64ec384ee9_0_137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g64ec384ee9_0_166"/>
          <p:cNvPicPr preferRelativeResize="0"/>
          <p:nvPr/>
        </p:nvPicPr>
        <p:blipFill rotWithShape="1">
          <a:blip r:embed="rId3">
            <a:alphaModFix/>
          </a:blip>
          <a:srcRect l="33291" t="34933" r="34324" b="24341"/>
          <a:stretch/>
        </p:blipFill>
        <p:spPr>
          <a:xfrm>
            <a:off x="1504250" y="1485325"/>
            <a:ext cx="5785502" cy="409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g64ec384ee9_0_166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52" name="Google Shape;1952;g64ec384ee9_0_166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FF854C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53" name="Google Shape;1953;g64ec384ee9_0_166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펀딩 상태 확인 상세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54" name="Google Shape;1954;g64ec384ee9_0_166"/>
          <p:cNvSpPr txBox="1"/>
          <p:nvPr/>
        </p:nvSpPr>
        <p:spPr>
          <a:xfrm>
            <a:off x="4419600" y="35150"/>
            <a:ext cx="543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내정보/결제내역/참여결제내역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55" name="Google Shape;1955;g64ec384ee9_0_166"/>
          <p:cNvSpPr/>
          <p:nvPr/>
        </p:nvSpPr>
        <p:spPr>
          <a:xfrm>
            <a:off x="1379025" y="20377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56" name="Google Shape;1956;g64ec384ee9_0_166"/>
          <p:cNvSpPr/>
          <p:nvPr/>
        </p:nvSpPr>
        <p:spPr>
          <a:xfrm>
            <a:off x="3349500" y="339942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57" name="Google Shape;1957;g64ec384ee9_0_166"/>
          <p:cNvSpPr/>
          <p:nvPr/>
        </p:nvSpPr>
        <p:spPr>
          <a:xfrm>
            <a:off x="1379025" y="41746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58" name="Google Shape;1958;g64ec384ee9_0_166"/>
          <p:cNvSpPr/>
          <p:nvPr/>
        </p:nvSpPr>
        <p:spPr>
          <a:xfrm>
            <a:off x="3268375" y="497042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59" name="Google Shape;1959;g64ec384ee9_0_166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1.배송지 주소 출력란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2.배송지 정보 변경 버튼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3.배송지 안내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4.펀딩 상태 확인 리스트로 돌아가기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960" name="Google Shape;1960;g64ec384ee9_0_166"/>
          <p:cNvGrpSpPr/>
          <p:nvPr/>
        </p:nvGrpSpPr>
        <p:grpSpPr>
          <a:xfrm>
            <a:off x="842100" y="1367055"/>
            <a:ext cx="6984774" cy="409440"/>
            <a:chOff x="845225" y="6362093"/>
            <a:chExt cx="6984774" cy="409440"/>
          </a:xfrm>
        </p:grpSpPr>
        <p:sp>
          <p:nvSpPr>
            <p:cNvPr id="1961" name="Google Shape;1961;g64ec384ee9_0_166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62" name="Google Shape;1962;g64ec384ee9_0_166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63" name="Google Shape;1963;g64ec384ee9_0_166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8" name="Google Shape;1968;g64ec384ee9_0_219"/>
          <p:cNvPicPr preferRelativeResize="0"/>
          <p:nvPr/>
        </p:nvPicPr>
        <p:blipFill rotWithShape="1">
          <a:blip r:embed="rId3">
            <a:alphaModFix/>
          </a:blip>
          <a:srcRect l="24037" t="29080" r="36237" b="14843"/>
          <a:stretch/>
        </p:blipFill>
        <p:spPr>
          <a:xfrm>
            <a:off x="1226624" y="834450"/>
            <a:ext cx="7170610" cy="569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g64ec384ee9_0_219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70" name="Google Shape;1970;g64ec384ee9_0_219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FF854C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71" name="Google Shape;1971;g64ec384ee9_0_219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펀딩 상태 확인 리스트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72" name="Google Shape;1972;g64ec384ee9_0_219"/>
          <p:cNvSpPr txBox="1"/>
          <p:nvPr/>
        </p:nvSpPr>
        <p:spPr>
          <a:xfrm>
            <a:off x="4419600" y="35150"/>
            <a:ext cx="543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내정보/결제내역/오픈펀딩결제내역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73" name="Google Shape;1973;g64ec384ee9_0_219"/>
          <p:cNvSpPr/>
          <p:nvPr/>
        </p:nvSpPr>
        <p:spPr>
          <a:xfrm>
            <a:off x="6946200" y="8782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74" name="Google Shape;1974;g64ec384ee9_0_219"/>
          <p:cNvSpPr/>
          <p:nvPr/>
        </p:nvSpPr>
        <p:spPr>
          <a:xfrm>
            <a:off x="1154500" y="149002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75" name="Google Shape;1975;g64ec384ee9_0_219"/>
          <p:cNvSpPr/>
          <p:nvPr/>
        </p:nvSpPr>
        <p:spPr>
          <a:xfrm>
            <a:off x="1154500" y="19199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76" name="Google Shape;1976;g64ec384ee9_0_219"/>
          <p:cNvSpPr/>
          <p:nvPr/>
        </p:nvSpPr>
        <p:spPr>
          <a:xfrm>
            <a:off x="1154500" y="223565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77" name="Google Shape;1977;g64ec384ee9_0_219"/>
          <p:cNvSpPr/>
          <p:nvPr/>
        </p:nvSpPr>
        <p:spPr>
          <a:xfrm>
            <a:off x="1154500" y="2816538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78" name="Google Shape;1978;g64ec384ee9_0_219"/>
          <p:cNvSpPr/>
          <p:nvPr/>
        </p:nvSpPr>
        <p:spPr>
          <a:xfrm>
            <a:off x="1154500" y="40809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79" name="Google Shape;1979;g64ec384ee9_0_219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1.펀딩 진행상태에 따른 필터링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2.카테고리/진행상태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3.프로젝트 이름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4.프로젝트 진행 아티스트 이름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프로젝트 진행 상세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실패한 프로젝트일 경우 배경색이 어둡게 표시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4" name="Google Shape;1984;g64ec384ee9_0_195"/>
          <p:cNvPicPr preferRelativeResize="0"/>
          <p:nvPr/>
        </p:nvPicPr>
        <p:blipFill rotWithShape="1">
          <a:blip r:embed="rId3">
            <a:alphaModFix/>
          </a:blip>
          <a:srcRect l="28431" t="17061" r="41072" b="7174"/>
          <a:stretch/>
        </p:blipFill>
        <p:spPr>
          <a:xfrm>
            <a:off x="2230075" y="462237"/>
            <a:ext cx="4515475" cy="63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g64ec384ee9_0_195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86" name="Google Shape;1986;g64ec384ee9_0_195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FF854C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87" name="Google Shape;1987;g64ec384ee9_0_195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펀딩 상태 확인 상세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88" name="Google Shape;1988;g64ec384ee9_0_195"/>
          <p:cNvSpPr/>
          <p:nvPr/>
        </p:nvSpPr>
        <p:spPr>
          <a:xfrm>
            <a:off x="2164050" y="6907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89" name="Google Shape;1989;g64ec384ee9_0_195"/>
          <p:cNvSpPr/>
          <p:nvPr/>
        </p:nvSpPr>
        <p:spPr>
          <a:xfrm>
            <a:off x="2164050" y="10163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90" name="Google Shape;1990;g64ec384ee9_0_195"/>
          <p:cNvSpPr/>
          <p:nvPr/>
        </p:nvSpPr>
        <p:spPr>
          <a:xfrm>
            <a:off x="2164050" y="17422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91" name="Google Shape;1991;g64ec384ee9_0_195"/>
          <p:cNvSpPr/>
          <p:nvPr/>
        </p:nvSpPr>
        <p:spPr>
          <a:xfrm>
            <a:off x="2230075" y="30441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92" name="Google Shape;1992;g64ec384ee9_0_195"/>
          <p:cNvSpPr/>
          <p:nvPr/>
        </p:nvSpPr>
        <p:spPr>
          <a:xfrm>
            <a:off x="2230075" y="3542488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93" name="Google Shape;1993;g64ec384ee9_0_195"/>
          <p:cNvSpPr/>
          <p:nvPr/>
        </p:nvSpPr>
        <p:spPr>
          <a:xfrm>
            <a:off x="6476150" y="3627000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94" name="Google Shape;1994;g64ec384ee9_0_195"/>
          <p:cNvSpPr/>
          <p:nvPr/>
        </p:nvSpPr>
        <p:spPr>
          <a:xfrm>
            <a:off x="6476150" y="5370113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95" name="Google Shape;1995;g64ec384ee9_0_195"/>
          <p:cNvSpPr/>
          <p:nvPr/>
        </p:nvSpPr>
        <p:spPr>
          <a:xfrm>
            <a:off x="6476150" y="581422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96" name="Google Shape;1996;g64ec384ee9_0_195"/>
          <p:cNvSpPr/>
          <p:nvPr/>
        </p:nvSpPr>
        <p:spPr>
          <a:xfrm>
            <a:off x="5224375" y="6325175"/>
            <a:ext cx="384900" cy="384900"/>
          </a:xfrm>
          <a:prstGeom prst="ellipse">
            <a:avLst/>
          </a:prstGeom>
          <a:solidFill>
            <a:srgbClr val="FF85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97" name="Google Shape;1997;g64ec384ee9_0_195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1.프로젝트 카테고리/펀딩 상태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프로젝트 제목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프로젝트 기타 상세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리워드 이름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리워드 설정 금액 / 제한수량 / 총주문수량 / 발송예정일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리워드 예약금액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리워드 총 예약금액 및 추가 후원금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최종 펀딩 후원액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목록으로 돌아가기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98" name="Google Shape;1998;g64ec384ee9_0_195"/>
          <p:cNvSpPr txBox="1"/>
          <p:nvPr/>
        </p:nvSpPr>
        <p:spPr>
          <a:xfrm>
            <a:off x="4419600" y="35150"/>
            <a:ext cx="543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내정보/결제내역/오픈펀딩결제내역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8" name="Google Shape;2028;g64f300f061_0_121"/>
          <p:cNvPicPr preferRelativeResize="0"/>
          <p:nvPr/>
        </p:nvPicPr>
        <p:blipFill rotWithShape="1">
          <a:blip r:embed="rId3">
            <a:alphaModFix/>
          </a:blip>
          <a:srcRect l="13741" t="3765" r="13089" b="3038"/>
          <a:stretch/>
        </p:blipFill>
        <p:spPr>
          <a:xfrm>
            <a:off x="304800" y="608400"/>
            <a:ext cx="8322375" cy="56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9" name="Google Shape;2029;g64f300f061_0_121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30" name="Google Shape;2030;g64f300f061_0_121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31" name="Google Shape;2031;g64f300f061_0_121"/>
          <p:cNvSpPr txBox="1"/>
          <p:nvPr/>
        </p:nvSpPr>
        <p:spPr>
          <a:xfrm>
            <a:off x="0" y="35150"/>
            <a:ext cx="460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등록하기 (사전동의)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32" name="Google Shape;2032;g64f300f061_0_121"/>
          <p:cNvSpPr txBox="1"/>
          <p:nvPr/>
        </p:nvSpPr>
        <p:spPr>
          <a:xfrm>
            <a:off x="52578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프로젝트등록 / 동의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33" name="Google Shape;2033;g64f300f061_0_121"/>
          <p:cNvSpPr/>
          <p:nvPr/>
        </p:nvSpPr>
        <p:spPr>
          <a:xfrm>
            <a:off x="2397400" y="701725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34" name="Google Shape;2034;g64f300f061_0_121"/>
          <p:cNvSpPr/>
          <p:nvPr/>
        </p:nvSpPr>
        <p:spPr>
          <a:xfrm>
            <a:off x="304800" y="27036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35" name="Google Shape;2035;g64f300f061_0_121"/>
          <p:cNvSpPr/>
          <p:nvPr/>
        </p:nvSpPr>
        <p:spPr>
          <a:xfrm>
            <a:off x="3496500" y="5300525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36" name="Google Shape;2036;g64f300f061_0_121"/>
          <p:cNvSpPr/>
          <p:nvPr/>
        </p:nvSpPr>
        <p:spPr>
          <a:xfrm>
            <a:off x="4415050" y="5300525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37" name="Google Shape;2037;g64f300f061_0_121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프로젝트 작성 전 동의해야 하는 사항에 대한 안내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동의사항 출력 체크박스로 동의를 체크할 수 있음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이전페이지로 돌아가기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동의를 모두 체크해야 다음 화면으로 넘어갈 수 있음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2" name="Google Shape;2042;g63d92e89cb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5" y="636625"/>
            <a:ext cx="8020926" cy="56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g63d92e89cb_1_2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44" name="Google Shape;2044;g63d92e89cb_1_2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45" name="Google Shape;2045;g63d92e89cb_1_2"/>
          <p:cNvSpPr txBox="1"/>
          <p:nvPr/>
        </p:nvSpPr>
        <p:spPr>
          <a:xfrm>
            <a:off x="0" y="35150"/>
            <a:ext cx="460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등록하기 (기본정보)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46" name="Google Shape;2046;g63d92e89cb_1_2"/>
          <p:cNvSpPr txBox="1"/>
          <p:nvPr/>
        </p:nvSpPr>
        <p:spPr>
          <a:xfrm>
            <a:off x="52578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프로젝트등록 / 기본정보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47" name="Google Shape;2047;g63d92e89cb_1_2"/>
          <p:cNvSpPr/>
          <p:nvPr/>
        </p:nvSpPr>
        <p:spPr>
          <a:xfrm>
            <a:off x="4325575" y="5484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48" name="Google Shape;2048;g63d92e89cb_1_2"/>
          <p:cNvSpPr/>
          <p:nvPr/>
        </p:nvSpPr>
        <p:spPr>
          <a:xfrm>
            <a:off x="155700" y="24849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49" name="Google Shape;2049;g63d92e89cb_1_2"/>
          <p:cNvSpPr/>
          <p:nvPr/>
        </p:nvSpPr>
        <p:spPr>
          <a:xfrm>
            <a:off x="0" y="1026725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50" name="Google Shape;2050;g63d92e89cb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450" y="3088500"/>
            <a:ext cx="1496025" cy="28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Google Shape;2051;g63d92e89cb_1_2"/>
          <p:cNvSpPr txBox="1"/>
          <p:nvPr/>
        </p:nvSpPr>
        <p:spPr>
          <a:xfrm>
            <a:off x="8693300" y="757950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새 창으로 현재까지 입력한 사항에 대한 정보를 미리보기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현재까지 저장한 정보를 저장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모든 정보를 입력시에만 버튼이 활성화, 검토요청시 마이페이지로 이동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기본정보 탭, 입력사항에 대한 안내메세지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현재 작성중인 프로젝트의 고유번호 출력, URL복사하기 버튼 클릭시 상세보기에 대한 URL이 클립보드에 복사됨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프로젝트의 카테고리를 선택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프로젝트의 제목을 100자내로 입력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프로젝트의 짧은(요약)제목을 100자내로 입력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등록페이지 모든 부분에서 출력되는 리모컨, 해당 버튼은 탭으로 이동 및 미리보기, 임시저장, 검토요청하기와 동일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052" name="Google Shape;2052;g63d92e89cb_1_2"/>
          <p:cNvGrpSpPr/>
          <p:nvPr/>
        </p:nvGrpSpPr>
        <p:grpSpPr>
          <a:xfrm>
            <a:off x="689700" y="6328243"/>
            <a:ext cx="6984774" cy="409440"/>
            <a:chOff x="845225" y="6362093"/>
            <a:chExt cx="6984774" cy="409440"/>
          </a:xfrm>
        </p:grpSpPr>
        <p:sp>
          <p:nvSpPr>
            <p:cNvPr id="2053" name="Google Shape;2053;g63d92e89cb_1_2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4" name="Google Shape;2054;g63d92e89cb_1_2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5" name="Google Shape;2055;g63d92e89cb_1_2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056" name="Google Shape;2056;g63d92e89cb_1_2"/>
          <p:cNvGrpSpPr/>
          <p:nvPr/>
        </p:nvGrpSpPr>
        <p:grpSpPr>
          <a:xfrm rot="5400000">
            <a:off x="5028195" y="4244195"/>
            <a:ext cx="2914048" cy="288532"/>
            <a:chOff x="845225" y="6362093"/>
            <a:chExt cx="6984774" cy="409440"/>
          </a:xfrm>
        </p:grpSpPr>
        <p:sp>
          <p:nvSpPr>
            <p:cNvPr id="2057" name="Google Shape;2057;g63d92e89cb_1_2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8" name="Google Shape;2058;g63d92e89cb_1_2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9" name="Google Shape;2059;g63d92e89cb_1_2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60" name="Google Shape;2060;g63d92e89cb_1_2"/>
          <p:cNvSpPr/>
          <p:nvPr/>
        </p:nvSpPr>
        <p:spPr>
          <a:xfrm>
            <a:off x="5548075" y="5484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61" name="Google Shape;2061;g63d92e89cb_1_2"/>
          <p:cNvSpPr/>
          <p:nvPr/>
        </p:nvSpPr>
        <p:spPr>
          <a:xfrm>
            <a:off x="6860050" y="5484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62" name="Google Shape;2062;g63d92e89cb_1_2"/>
          <p:cNvSpPr/>
          <p:nvPr/>
        </p:nvSpPr>
        <p:spPr>
          <a:xfrm>
            <a:off x="155700" y="38466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63" name="Google Shape;2063;g63d92e89cb_1_2"/>
          <p:cNvSpPr/>
          <p:nvPr/>
        </p:nvSpPr>
        <p:spPr>
          <a:xfrm>
            <a:off x="155700" y="4649575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64" name="Google Shape;2064;g63d92e89cb_1_2"/>
          <p:cNvSpPr/>
          <p:nvPr/>
        </p:nvSpPr>
        <p:spPr>
          <a:xfrm>
            <a:off x="155700" y="55043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65" name="Google Shape;2065;g63d92e89cb_1_2"/>
          <p:cNvSpPr/>
          <p:nvPr/>
        </p:nvSpPr>
        <p:spPr>
          <a:xfrm>
            <a:off x="6629475" y="30441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63d92e89cb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25" y="757950"/>
            <a:ext cx="7934174" cy="569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63d92e89cb_1_30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72" name="Google Shape;2072;g63d92e89cb_1_30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73" name="Google Shape;2073;g63d92e89cb_1_30"/>
          <p:cNvSpPr txBox="1"/>
          <p:nvPr/>
        </p:nvSpPr>
        <p:spPr>
          <a:xfrm>
            <a:off x="0" y="35150"/>
            <a:ext cx="460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등록하기 (기본정보)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74" name="Google Shape;2074;g63d92e89cb_1_30"/>
          <p:cNvSpPr txBox="1"/>
          <p:nvPr/>
        </p:nvSpPr>
        <p:spPr>
          <a:xfrm>
            <a:off x="52578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프로젝트등록 / 기본정보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075" name="Google Shape;2075;g63d92e89cb_1_30"/>
          <p:cNvGrpSpPr/>
          <p:nvPr/>
        </p:nvGrpSpPr>
        <p:grpSpPr>
          <a:xfrm>
            <a:off x="689700" y="6328243"/>
            <a:ext cx="6984774" cy="409440"/>
            <a:chOff x="845225" y="6362093"/>
            <a:chExt cx="6984774" cy="409440"/>
          </a:xfrm>
        </p:grpSpPr>
        <p:sp>
          <p:nvSpPr>
            <p:cNvPr id="2076" name="Google Shape;2076;g63d92e89cb_1_30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7" name="Google Shape;2077;g63d92e89cb_1_30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78" name="Google Shape;2078;g63d92e89cb_1_30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079" name="Google Shape;2079;g63d92e89cb_1_30"/>
          <p:cNvSpPr/>
          <p:nvPr/>
        </p:nvSpPr>
        <p:spPr>
          <a:xfrm>
            <a:off x="155700" y="38466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0" name="Google Shape;2080;g63d92e89cb_1_30"/>
          <p:cNvSpPr/>
          <p:nvPr/>
        </p:nvSpPr>
        <p:spPr>
          <a:xfrm>
            <a:off x="155700" y="55043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1" name="Google Shape;2081;g63d92e89cb_1_30"/>
          <p:cNvSpPr/>
          <p:nvPr/>
        </p:nvSpPr>
        <p:spPr>
          <a:xfrm>
            <a:off x="155700" y="8251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2" name="Google Shape;2082;g63d92e89cb_1_30"/>
          <p:cNvSpPr/>
          <p:nvPr/>
        </p:nvSpPr>
        <p:spPr>
          <a:xfrm>
            <a:off x="155700" y="15606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3" name="Google Shape;2083;g63d92e89cb_1_30"/>
          <p:cNvSpPr txBox="1"/>
          <p:nvPr/>
        </p:nvSpPr>
        <p:spPr>
          <a:xfrm>
            <a:off x="8597350" y="1016375"/>
            <a:ext cx="35103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프로젝트의 목표금액을 설정, 세자리 수마다 콤마(,)로 구분지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어줌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썸네일(리스트에서 출력)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이미지를 출력, 사진등록 버튼 클릭시 ③의 모달창을 생성.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썸네일 이미지 등록,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프로젝트 시작일과 진행기간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작성. 시작일을 설정하고 진행기간을 작성하면 자동으로 종료일을 계산해줌.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해시태그 작성, 해시태그는 자동으로 콤마(,) 로 구분되어 ⑥의 영역에 뿌려짐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084" name="Google Shape;2084;g63d92e89cb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796" y="1016384"/>
            <a:ext cx="3110700" cy="26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g63d92e89cb_1_30"/>
          <p:cNvSpPr/>
          <p:nvPr/>
        </p:nvSpPr>
        <p:spPr>
          <a:xfrm>
            <a:off x="5257800" y="9245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6" name="Google Shape;2086;g63d92e89cb_1_30"/>
          <p:cNvSpPr/>
          <p:nvPr/>
        </p:nvSpPr>
        <p:spPr>
          <a:xfrm>
            <a:off x="2236300" y="5895275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g63d92e89c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25" y="691425"/>
            <a:ext cx="7809051" cy="59886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g63d92e89cb_0_1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93" name="Google Shape;2093;g63d92e89cb_0_1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94" name="Google Shape;2094;g63d92e89cb_0_1"/>
          <p:cNvSpPr txBox="1"/>
          <p:nvPr/>
        </p:nvSpPr>
        <p:spPr>
          <a:xfrm>
            <a:off x="0" y="35150"/>
            <a:ext cx="494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등록하기 (리워드정보)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95" name="Google Shape;2095;g63d92e89cb_0_1"/>
          <p:cNvSpPr txBox="1"/>
          <p:nvPr/>
        </p:nvSpPr>
        <p:spPr>
          <a:xfrm>
            <a:off x="5257800" y="35150"/>
            <a:ext cx="474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프로젝트등록 / 리워드정보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96" name="Google Shape;2096;g63d92e89cb_0_1"/>
          <p:cNvSpPr/>
          <p:nvPr/>
        </p:nvSpPr>
        <p:spPr>
          <a:xfrm>
            <a:off x="41825" y="595113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97" name="Google Shape;2097;g63d92e89cb_0_1"/>
          <p:cNvSpPr/>
          <p:nvPr/>
        </p:nvSpPr>
        <p:spPr>
          <a:xfrm>
            <a:off x="2355575" y="20238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98" name="Google Shape;2098;g63d92e89cb_0_1"/>
          <p:cNvSpPr txBox="1"/>
          <p:nvPr/>
        </p:nvSpPr>
        <p:spPr>
          <a:xfrm>
            <a:off x="8408500" y="757950"/>
            <a:ext cx="36891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 탭, 리워드 입력 에 대한 방법 및 정보 출력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리워드 박스, ⑫버튼 클릭시 박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스가 하나씩 늘어남.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해당 리워드박스를 삭제하는 버튼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리워드의 이름을 작성하는 부분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금액을 설정하는 부분, 세자리 단위로 콤마(,)로 구분지어줌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리워드에 대한 설명을 적는 부분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리워드에 대한 옵션을 선택하는 부분, 선택옵션 혹은 직접옵션입력 선택시 그에 맞는 텍스트에어리어 출력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배송조건을 체크하는 부분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리워드의 제한수량을 적는 부분, 제한이 없을시 체크박스에 체크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 예상 발송시작일을 선택하는 부분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11. 리워드에 대한 정보를 입력 후 저장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하기 버튼을 눌러야 저장이 됨. 저장하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 전 모든 정보를 입력하지 않았다면 경고창 발생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12. 리워드박스를 하나 더 추가해주는 버튼</a:t>
            </a:r>
            <a:endParaRPr sz="16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99" name="Google Shape;2099;g63d92e89cb_0_1"/>
          <p:cNvSpPr/>
          <p:nvPr/>
        </p:nvSpPr>
        <p:spPr>
          <a:xfrm>
            <a:off x="976075" y="18603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0" name="Google Shape;2100;g63d92e89cb_0_1"/>
          <p:cNvSpPr/>
          <p:nvPr/>
        </p:nvSpPr>
        <p:spPr>
          <a:xfrm>
            <a:off x="6629475" y="18603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1" name="Google Shape;2101;g63d92e89cb_0_1"/>
          <p:cNvSpPr/>
          <p:nvPr/>
        </p:nvSpPr>
        <p:spPr>
          <a:xfrm>
            <a:off x="2355575" y="24087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2" name="Google Shape;2102;g63d92e89cb_0_1"/>
          <p:cNvSpPr/>
          <p:nvPr/>
        </p:nvSpPr>
        <p:spPr>
          <a:xfrm>
            <a:off x="2355575" y="27936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3" name="Google Shape;2103;g63d92e89cb_0_1"/>
          <p:cNvSpPr/>
          <p:nvPr/>
        </p:nvSpPr>
        <p:spPr>
          <a:xfrm>
            <a:off x="2355575" y="38842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4" name="Google Shape;2104;g63d92e89cb_0_1"/>
          <p:cNvSpPr/>
          <p:nvPr/>
        </p:nvSpPr>
        <p:spPr>
          <a:xfrm>
            <a:off x="2355575" y="45778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5" name="Google Shape;2105;g63d92e89cb_0_1"/>
          <p:cNvSpPr/>
          <p:nvPr/>
        </p:nvSpPr>
        <p:spPr>
          <a:xfrm>
            <a:off x="2355575" y="49627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6" name="Google Shape;2106;g63d92e89cb_0_1"/>
          <p:cNvSpPr/>
          <p:nvPr/>
        </p:nvSpPr>
        <p:spPr>
          <a:xfrm>
            <a:off x="2355575" y="53476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sz="1800"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7" name="Google Shape;2107;g63d92e89cb_0_1"/>
          <p:cNvSpPr/>
          <p:nvPr/>
        </p:nvSpPr>
        <p:spPr>
          <a:xfrm>
            <a:off x="6023125" y="5456925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algn="ctr"/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08" name="Google Shape;2108;g63d92e89cb_0_1"/>
          <p:cNvSpPr/>
          <p:nvPr/>
        </p:nvSpPr>
        <p:spPr>
          <a:xfrm>
            <a:off x="3498575" y="61328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endParaRPr sz="1800"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3" name="Google Shape;2113;g63d92e89cb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25" y="752875"/>
            <a:ext cx="8173948" cy="52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g63d92e89cb_0_33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15" name="Google Shape;2115;g63d92e89cb_0_33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16" name="Google Shape;2116;g63d92e89cb_0_33"/>
          <p:cNvSpPr txBox="1"/>
          <p:nvPr/>
        </p:nvSpPr>
        <p:spPr>
          <a:xfrm>
            <a:off x="0" y="35150"/>
            <a:ext cx="508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등록하기 (스토리)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17" name="Google Shape;2117;g63d92e89cb_0_33"/>
          <p:cNvSpPr txBox="1"/>
          <p:nvPr/>
        </p:nvSpPr>
        <p:spPr>
          <a:xfrm>
            <a:off x="5257800" y="35150"/>
            <a:ext cx="420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프로젝트등록 / 스토리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18" name="Google Shape;2118;g63d92e89cb_0_33"/>
          <p:cNvSpPr/>
          <p:nvPr/>
        </p:nvSpPr>
        <p:spPr>
          <a:xfrm>
            <a:off x="51750" y="595113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19" name="Google Shape;2119;g63d92e89cb_0_33"/>
          <p:cNvSpPr/>
          <p:nvPr/>
        </p:nvSpPr>
        <p:spPr>
          <a:xfrm>
            <a:off x="152400" y="4469475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20" name="Google Shape;2120;g63d92e89cb_0_33"/>
          <p:cNvSpPr txBox="1"/>
          <p:nvPr/>
        </p:nvSpPr>
        <p:spPr>
          <a:xfrm>
            <a:off x="8693300" y="757950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스토리 탭, 스토리 입력사항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대한 안내문구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메인에 상단에 노출될 사진 혹은 영상을 등록하는 부분, 등록하기 버튼 클릭시 ③의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팝업창이 출력됨.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이미지를 등록하는 부분, 동영상URL 등록하기 탭 클릭시 해당 팝업에서 ④의 화면으로 전환됨.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동영상URL을 등록하는 부분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프로젝트의 요약문구를 적는 부분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121" name="Google Shape;2121;g63d92e89cb_0_33"/>
          <p:cNvGrpSpPr/>
          <p:nvPr/>
        </p:nvGrpSpPr>
        <p:grpSpPr>
          <a:xfrm>
            <a:off x="689700" y="6328243"/>
            <a:ext cx="6984774" cy="409440"/>
            <a:chOff x="845225" y="6362093"/>
            <a:chExt cx="6984774" cy="409440"/>
          </a:xfrm>
        </p:grpSpPr>
        <p:sp>
          <p:nvSpPr>
            <p:cNvPr id="2122" name="Google Shape;2122;g63d92e89cb_0_33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3" name="Google Shape;2123;g63d92e89cb_0_33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24" name="Google Shape;2124;g63d92e89cb_0_33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25" name="Google Shape;2125;g63d92e89cb_0_33"/>
          <p:cNvSpPr/>
          <p:nvPr/>
        </p:nvSpPr>
        <p:spPr>
          <a:xfrm>
            <a:off x="152400" y="21000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26" name="Google Shape;2126;g63d92e89cb_0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0269" y="1828594"/>
            <a:ext cx="2686650" cy="26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g63d92e89cb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1200" y="3727349"/>
            <a:ext cx="2834928" cy="20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g63d92e89cb_0_33"/>
          <p:cNvSpPr/>
          <p:nvPr/>
        </p:nvSpPr>
        <p:spPr>
          <a:xfrm>
            <a:off x="5787300" y="18073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29" name="Google Shape;2129;g63d92e89cb_0_33"/>
          <p:cNvSpPr/>
          <p:nvPr/>
        </p:nvSpPr>
        <p:spPr>
          <a:xfrm>
            <a:off x="5812025" y="37327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4" name="Google Shape;2134;g63d92e89cb_0_59"/>
          <p:cNvPicPr preferRelativeResize="0"/>
          <p:nvPr/>
        </p:nvPicPr>
        <p:blipFill rotWithShape="1">
          <a:blip r:embed="rId3">
            <a:alphaModFix/>
          </a:blip>
          <a:srcRect l="26378" r="23088"/>
          <a:stretch/>
        </p:blipFill>
        <p:spPr>
          <a:xfrm>
            <a:off x="1209487" y="814387"/>
            <a:ext cx="5595724" cy="242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g63d92e89cb_0_59"/>
          <p:cNvPicPr preferRelativeResize="0"/>
          <p:nvPr/>
        </p:nvPicPr>
        <p:blipFill rotWithShape="1">
          <a:blip r:embed="rId4">
            <a:alphaModFix/>
          </a:blip>
          <a:srcRect l="19925" r="20021"/>
          <a:stretch/>
        </p:blipFill>
        <p:spPr>
          <a:xfrm>
            <a:off x="407850" y="2986425"/>
            <a:ext cx="7169601" cy="3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g63d92e89cb_0_59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37" name="Google Shape;2137;g63d92e89cb_0_59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38" name="Google Shape;2138;g63d92e89cb_0_59"/>
          <p:cNvSpPr txBox="1"/>
          <p:nvPr/>
        </p:nvSpPr>
        <p:spPr>
          <a:xfrm>
            <a:off x="0" y="35150"/>
            <a:ext cx="508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등록하기 (스토리)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39" name="Google Shape;2139;g63d92e89cb_0_59"/>
          <p:cNvSpPr txBox="1"/>
          <p:nvPr/>
        </p:nvSpPr>
        <p:spPr>
          <a:xfrm>
            <a:off x="5257800" y="35150"/>
            <a:ext cx="420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프로젝트등록 / 스토리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40" name="Google Shape;2140;g63d92e89cb_0_59"/>
          <p:cNvSpPr/>
          <p:nvPr/>
        </p:nvSpPr>
        <p:spPr>
          <a:xfrm>
            <a:off x="1961325" y="10095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41" name="Google Shape;2141;g63d92e89cb_0_59"/>
          <p:cNvSpPr txBox="1"/>
          <p:nvPr/>
        </p:nvSpPr>
        <p:spPr>
          <a:xfrm>
            <a:off x="8693300" y="757950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스토리 등록하기 전 주의사항 및 동의내용에 대해 안내하는 부분. 해당 동의내용에 모두 체크해야 스토리를 작성할 수 있음.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스토리를 작성하는 부분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142" name="Google Shape;2142;g63d92e89cb_0_59"/>
          <p:cNvGrpSpPr/>
          <p:nvPr/>
        </p:nvGrpSpPr>
        <p:grpSpPr>
          <a:xfrm>
            <a:off x="689700" y="605543"/>
            <a:ext cx="6984774" cy="409440"/>
            <a:chOff x="845225" y="6362093"/>
            <a:chExt cx="6984774" cy="409440"/>
          </a:xfrm>
        </p:grpSpPr>
        <p:sp>
          <p:nvSpPr>
            <p:cNvPr id="2143" name="Google Shape;2143;g63d92e89cb_0_59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4" name="Google Shape;2144;g63d92e89cb_0_59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145" name="Google Shape;2145;g63d92e89cb_0_59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46" name="Google Shape;2146;g63d92e89cb_0_59"/>
          <p:cNvSpPr/>
          <p:nvPr/>
        </p:nvSpPr>
        <p:spPr>
          <a:xfrm>
            <a:off x="717513" y="30222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g63d92e89cb_0_576"/>
          <p:cNvPicPr preferRelativeResize="0"/>
          <p:nvPr/>
        </p:nvPicPr>
        <p:blipFill rotWithShape="1">
          <a:blip r:embed="rId3">
            <a:alphaModFix/>
          </a:blip>
          <a:srcRect l="2515" t="23433" r="36277" b="17272"/>
          <a:stretch/>
        </p:blipFill>
        <p:spPr>
          <a:xfrm>
            <a:off x="434175" y="532850"/>
            <a:ext cx="11199749" cy="610265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63d92e89cb_0_576"/>
          <p:cNvSpPr/>
          <p:nvPr/>
        </p:nvSpPr>
        <p:spPr>
          <a:xfrm>
            <a:off x="293588" y="0"/>
            <a:ext cx="3012000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09" name="Google Shape;509;g63d92e89cb_0_576"/>
          <p:cNvSpPr/>
          <p:nvPr/>
        </p:nvSpPr>
        <p:spPr>
          <a:xfrm>
            <a:off x="11148933" y="6814543"/>
            <a:ext cx="6261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510" name="Google Shape;510;g63d92e89cb_0_576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11" name="Google Shape;511;g63d92e89cb_0_576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2" name="Google Shape;512;g63d92e89cb_0_576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13" name="Google Shape;513;g63d92e89cb_0_576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" name="Google Shape;2151;g63d92e89cb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325" y="834775"/>
            <a:ext cx="7541675" cy="54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g63d92e89cb_1_79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53" name="Google Shape;2153;g63d92e89cb_1_79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54" name="Google Shape;2154;g63d92e89cb_1_79"/>
          <p:cNvSpPr txBox="1"/>
          <p:nvPr/>
        </p:nvSpPr>
        <p:spPr>
          <a:xfrm>
            <a:off x="0" y="35150"/>
            <a:ext cx="508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등록하기 (아티스트)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55" name="Google Shape;2155;g63d92e89cb_1_79"/>
          <p:cNvSpPr txBox="1"/>
          <p:nvPr/>
        </p:nvSpPr>
        <p:spPr>
          <a:xfrm>
            <a:off x="5257800" y="35150"/>
            <a:ext cx="4205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프로젝트등록 / 아티스트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56" name="Google Shape;2156;g63d92e89cb_1_79"/>
          <p:cNvSpPr/>
          <p:nvPr/>
        </p:nvSpPr>
        <p:spPr>
          <a:xfrm>
            <a:off x="304800" y="641825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57" name="Google Shape;2157;g63d92e89cb_1_79"/>
          <p:cNvSpPr/>
          <p:nvPr/>
        </p:nvSpPr>
        <p:spPr>
          <a:xfrm>
            <a:off x="2770050" y="33478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58" name="Google Shape;2158;g63d92e89cb_1_79"/>
          <p:cNvSpPr/>
          <p:nvPr/>
        </p:nvSpPr>
        <p:spPr>
          <a:xfrm>
            <a:off x="2770050" y="30441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59" name="Google Shape;2159;g63d92e89cb_1_79"/>
          <p:cNvSpPr txBox="1"/>
          <p:nvPr/>
        </p:nvSpPr>
        <p:spPr>
          <a:xfrm>
            <a:off x="8693300" y="757950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아티스트 탭, 아티스트 정보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입력에대한 메세지 출력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아티스트 이름을 입력하는 부분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아티스트의 이메일을 입력하는 부분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아티스트의 전화번호를 입력하는 부분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페이스북 입력 부분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인스타그램 입력 부분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아티스트의 프로필 이미지를 등록하는 부분, 클릭시 ⑧의 팝업창을 띄움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아티스트의 프로필 이미지 등록부분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아티스트의 소개란을 적는 부분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60" name="Google Shape;2160;g63d92e89cb_1_79"/>
          <p:cNvSpPr/>
          <p:nvPr/>
        </p:nvSpPr>
        <p:spPr>
          <a:xfrm>
            <a:off x="3241950" y="25830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61" name="Google Shape;2161;g63d92e89cb_1_79"/>
          <p:cNvSpPr/>
          <p:nvPr/>
        </p:nvSpPr>
        <p:spPr>
          <a:xfrm>
            <a:off x="2770050" y="36565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62" name="Google Shape;2162;g63d92e89cb_1_79"/>
          <p:cNvSpPr/>
          <p:nvPr/>
        </p:nvSpPr>
        <p:spPr>
          <a:xfrm>
            <a:off x="2770050" y="398365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63" name="Google Shape;2163;g63d92e89cb_1_79"/>
          <p:cNvSpPr/>
          <p:nvPr/>
        </p:nvSpPr>
        <p:spPr>
          <a:xfrm>
            <a:off x="5661975" y="29094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64" name="Google Shape;2164;g63d92e89cb_1_79"/>
          <p:cNvSpPr/>
          <p:nvPr/>
        </p:nvSpPr>
        <p:spPr>
          <a:xfrm>
            <a:off x="3862925" y="4597400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65" name="Google Shape;2165;g63d92e89cb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600" y="2148100"/>
            <a:ext cx="2212691" cy="19074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g63d92e89cb_1_79"/>
          <p:cNvSpPr/>
          <p:nvPr/>
        </p:nvSpPr>
        <p:spPr>
          <a:xfrm>
            <a:off x="6400225" y="2039825"/>
            <a:ext cx="384900" cy="384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1" name="Google Shape;2171;p24"/>
          <p:cNvGrpSpPr/>
          <p:nvPr/>
        </p:nvGrpSpPr>
        <p:grpSpPr>
          <a:xfrm>
            <a:off x="-100" y="1449000"/>
            <a:ext cx="12192000" cy="3960000"/>
            <a:chOff x="-100" y="1449000"/>
            <a:chExt cx="12192000" cy="3960000"/>
          </a:xfrm>
        </p:grpSpPr>
        <p:sp>
          <p:nvSpPr>
            <p:cNvPr id="2172" name="Google Shape;2172;p24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2173" name="Google Shape;2173;p24"/>
            <p:cNvSpPr txBox="1"/>
            <p:nvPr/>
          </p:nvSpPr>
          <p:spPr>
            <a:xfrm>
              <a:off x="-100" y="2987400"/>
              <a:ext cx="12192000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48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Demo</a:t>
              </a:r>
              <a:endParaRPr sz="4800" b="1" i="0" u="none" strike="noStrike" cap="none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8" name="Google Shape;2178;p25"/>
          <p:cNvGrpSpPr/>
          <p:nvPr/>
        </p:nvGrpSpPr>
        <p:grpSpPr>
          <a:xfrm>
            <a:off x="-100" y="1449000"/>
            <a:ext cx="12192000" cy="3960000"/>
            <a:chOff x="-100" y="1449000"/>
            <a:chExt cx="12192000" cy="3960000"/>
          </a:xfrm>
        </p:grpSpPr>
        <p:sp>
          <p:nvSpPr>
            <p:cNvPr id="2179" name="Google Shape;2179;p25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2180" name="Google Shape;2180;p25"/>
            <p:cNvSpPr txBox="1"/>
            <p:nvPr/>
          </p:nvSpPr>
          <p:spPr>
            <a:xfrm>
              <a:off x="-100" y="2461500"/>
              <a:ext cx="12192000" cy="193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Source</a:t>
              </a:r>
              <a:endParaRPr sz="6000" b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Code</a:t>
              </a:r>
              <a:endParaRPr sz="6000" b="1" i="0" u="none" strike="noStrike" cap="none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6;g64f300f061_0_713">
            <a:extLst>
              <a:ext uri="{FF2B5EF4-FFF2-40B4-BE49-F238E27FC236}">
                <a16:creationId xmlns:a16="http://schemas.microsoft.com/office/drawing/2014/main" id="{E152AEBD-9B57-40BD-9717-804A581F017A}"/>
              </a:ext>
            </a:extLst>
          </p:cNvPr>
          <p:cNvSpPr/>
          <p:nvPr/>
        </p:nvSpPr>
        <p:spPr>
          <a:xfrm>
            <a:off x="293592" y="0"/>
            <a:ext cx="1132864" cy="8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55;g64f300f061_0_622">
            <a:extLst>
              <a:ext uri="{FF2B5EF4-FFF2-40B4-BE49-F238E27FC236}">
                <a16:creationId xmlns:a16="http://schemas.microsoft.com/office/drawing/2014/main" id="{9BF54758-F880-40B8-A4BA-C2B74F6E00DE}"/>
              </a:ext>
            </a:extLst>
          </p:cNvPr>
          <p:cNvSpPr txBox="1"/>
          <p:nvPr/>
        </p:nvSpPr>
        <p:spPr>
          <a:xfrm>
            <a:off x="293600" y="89700"/>
            <a:ext cx="1132864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1800" b="1" i="0" u="none" strike="noStrike" cap="none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소스 코드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2DAB81-90CD-4FE1-8E18-56282A48F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00" t="7201" r="14200" b="7086"/>
          <a:stretch/>
        </p:blipFill>
        <p:spPr>
          <a:xfrm>
            <a:off x="3492852" y="89700"/>
            <a:ext cx="8577228" cy="67683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52974E-304D-41CE-8351-6FCEC905E2AE}"/>
              </a:ext>
            </a:extLst>
          </p:cNvPr>
          <p:cNvSpPr/>
          <p:nvPr/>
        </p:nvSpPr>
        <p:spPr>
          <a:xfrm>
            <a:off x="293592" y="583500"/>
            <a:ext cx="3401568" cy="1633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Node.js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이용하여</a:t>
            </a:r>
          </a:p>
          <a:p>
            <a:pPr algn="ctr"/>
            <a:r>
              <a:rPr lang="en-US" altLang="ko-KR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RestAPI</a:t>
            </a:r>
            <a:r>
              <a: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서버에 </a:t>
            </a:r>
          </a:p>
          <a:p>
            <a:pPr algn="ctr"/>
            <a:r>
              <a:rPr lang="ko-KR" altLang="en-US" sz="2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빌링키</a:t>
            </a:r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요청하기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6;g64f300f061_0_713">
            <a:extLst>
              <a:ext uri="{FF2B5EF4-FFF2-40B4-BE49-F238E27FC236}">
                <a16:creationId xmlns:a16="http://schemas.microsoft.com/office/drawing/2014/main" id="{E152AEBD-9B57-40BD-9717-804A581F017A}"/>
              </a:ext>
            </a:extLst>
          </p:cNvPr>
          <p:cNvSpPr/>
          <p:nvPr/>
        </p:nvSpPr>
        <p:spPr>
          <a:xfrm>
            <a:off x="293592" y="0"/>
            <a:ext cx="1132864" cy="8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55;g64f300f061_0_622">
            <a:extLst>
              <a:ext uri="{FF2B5EF4-FFF2-40B4-BE49-F238E27FC236}">
                <a16:creationId xmlns:a16="http://schemas.microsoft.com/office/drawing/2014/main" id="{9BF54758-F880-40B8-A4BA-C2B74F6E00DE}"/>
              </a:ext>
            </a:extLst>
          </p:cNvPr>
          <p:cNvSpPr txBox="1"/>
          <p:nvPr/>
        </p:nvSpPr>
        <p:spPr>
          <a:xfrm>
            <a:off x="293600" y="89700"/>
            <a:ext cx="1132864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1800" b="1" i="0" u="none" strike="noStrike" cap="none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소스 코드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890020-CA7F-4942-9F03-8CE9A3EB74DE}"/>
              </a:ext>
            </a:extLst>
          </p:cNvPr>
          <p:cNvSpPr/>
          <p:nvPr/>
        </p:nvSpPr>
        <p:spPr>
          <a:xfrm>
            <a:off x="208248" y="583500"/>
            <a:ext cx="2998248" cy="11965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자동로그인 </a:t>
            </a:r>
            <a:endParaRPr lang="en-US" altLang="ko-KR" sz="2800"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  <a:p>
            <a:pPr algn="ctr"/>
            <a:r>
              <a:rPr lang="ko-KR" altLang="en-US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쿠키 생성</a:t>
            </a:r>
            <a:r>
              <a:rPr lang="en-US" altLang="ko-KR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/</a:t>
            </a:r>
            <a:r>
              <a:rPr lang="ko-KR" altLang="en-US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삭제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CD6640-07B8-4F11-B340-A38B894A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0" t="12623" r="23799" b="23734"/>
          <a:stretch/>
        </p:blipFill>
        <p:spPr>
          <a:xfrm>
            <a:off x="3389376" y="376664"/>
            <a:ext cx="8509024" cy="61046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1FA090-26F5-4A9D-80FF-1BFC7EEAE1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300" t="14401" r="9800" b="51822"/>
          <a:stretch/>
        </p:blipFill>
        <p:spPr>
          <a:xfrm>
            <a:off x="487680" y="2822496"/>
            <a:ext cx="2519362" cy="321254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479864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6;g64f300f061_0_713">
            <a:extLst>
              <a:ext uri="{FF2B5EF4-FFF2-40B4-BE49-F238E27FC236}">
                <a16:creationId xmlns:a16="http://schemas.microsoft.com/office/drawing/2014/main" id="{E152AEBD-9B57-40BD-9717-804A581F017A}"/>
              </a:ext>
            </a:extLst>
          </p:cNvPr>
          <p:cNvSpPr/>
          <p:nvPr/>
        </p:nvSpPr>
        <p:spPr>
          <a:xfrm>
            <a:off x="293592" y="0"/>
            <a:ext cx="1132864" cy="8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55;g64f300f061_0_622">
            <a:extLst>
              <a:ext uri="{FF2B5EF4-FFF2-40B4-BE49-F238E27FC236}">
                <a16:creationId xmlns:a16="http://schemas.microsoft.com/office/drawing/2014/main" id="{9BF54758-F880-40B8-A4BA-C2B74F6E00DE}"/>
              </a:ext>
            </a:extLst>
          </p:cNvPr>
          <p:cNvSpPr txBox="1"/>
          <p:nvPr/>
        </p:nvSpPr>
        <p:spPr>
          <a:xfrm>
            <a:off x="293600" y="89700"/>
            <a:ext cx="1132864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1800" b="1" i="0" u="none" strike="noStrike" cap="none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소스 코드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890020-CA7F-4942-9F03-8CE9A3EB74DE}"/>
              </a:ext>
            </a:extLst>
          </p:cNvPr>
          <p:cNvSpPr/>
          <p:nvPr/>
        </p:nvSpPr>
        <p:spPr>
          <a:xfrm>
            <a:off x="208248" y="583500"/>
            <a:ext cx="2998248" cy="11965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자동로그인 </a:t>
            </a:r>
            <a:endParaRPr lang="en-US" altLang="ko-KR" sz="2800"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  <a:p>
            <a:pPr algn="ctr"/>
            <a:r>
              <a:rPr lang="ko-KR" altLang="en-US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쿠키 생성</a:t>
            </a:r>
            <a:r>
              <a:rPr lang="en-US" altLang="ko-KR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/</a:t>
            </a:r>
            <a:r>
              <a:rPr lang="ko-KR" altLang="en-US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7757DC-90D0-43FC-8718-D34CF4B3C0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0" t="17600" r="24600" b="19110"/>
          <a:stretch/>
        </p:blipFill>
        <p:spPr>
          <a:xfrm>
            <a:off x="3450344" y="335422"/>
            <a:ext cx="8533408" cy="61871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2235790-AF13-48D3-9876-FBBB72EC0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300" t="14401" r="9800" b="51822"/>
          <a:stretch/>
        </p:blipFill>
        <p:spPr>
          <a:xfrm>
            <a:off x="487680" y="2822496"/>
            <a:ext cx="2519362" cy="321254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76482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6;g64f300f061_0_713">
            <a:extLst>
              <a:ext uri="{FF2B5EF4-FFF2-40B4-BE49-F238E27FC236}">
                <a16:creationId xmlns:a16="http://schemas.microsoft.com/office/drawing/2014/main" id="{E152AEBD-9B57-40BD-9717-804A581F017A}"/>
              </a:ext>
            </a:extLst>
          </p:cNvPr>
          <p:cNvSpPr/>
          <p:nvPr/>
        </p:nvSpPr>
        <p:spPr>
          <a:xfrm>
            <a:off x="293592" y="0"/>
            <a:ext cx="1132864" cy="8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55;g64f300f061_0_622">
            <a:extLst>
              <a:ext uri="{FF2B5EF4-FFF2-40B4-BE49-F238E27FC236}">
                <a16:creationId xmlns:a16="http://schemas.microsoft.com/office/drawing/2014/main" id="{9BF54758-F880-40B8-A4BA-C2B74F6E00DE}"/>
              </a:ext>
            </a:extLst>
          </p:cNvPr>
          <p:cNvSpPr txBox="1"/>
          <p:nvPr/>
        </p:nvSpPr>
        <p:spPr>
          <a:xfrm>
            <a:off x="293600" y="89700"/>
            <a:ext cx="1132864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1800" b="1" i="0" u="none" strike="noStrike" cap="none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소스 코드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890020-CA7F-4942-9F03-8CE9A3EB74DE}"/>
              </a:ext>
            </a:extLst>
          </p:cNvPr>
          <p:cNvSpPr/>
          <p:nvPr/>
        </p:nvSpPr>
        <p:spPr>
          <a:xfrm>
            <a:off x="208248" y="583500"/>
            <a:ext cx="2998248" cy="11965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자동로그인 </a:t>
            </a:r>
            <a:endParaRPr lang="en-US" altLang="ko-KR" sz="2800"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</a:endParaRPr>
          </a:p>
          <a:p>
            <a:pPr algn="ctr"/>
            <a:r>
              <a:rPr lang="ko-KR" altLang="en-US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쿠키 생성</a:t>
            </a:r>
            <a:r>
              <a:rPr lang="en-US" altLang="ko-KR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/</a:t>
            </a:r>
            <a:r>
              <a:rPr lang="ko-KR" altLang="en-US" sz="2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F80F4C-3EF7-4351-9211-38E76E6FE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0" t="13155" r="32099" b="20889"/>
          <a:stretch/>
        </p:blipFill>
        <p:spPr>
          <a:xfrm>
            <a:off x="4596384" y="330593"/>
            <a:ext cx="6948448" cy="61968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9EF4C4-E9A1-4059-AFEB-F372056B1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300" t="14401" r="9800" b="51822"/>
          <a:stretch/>
        </p:blipFill>
        <p:spPr>
          <a:xfrm>
            <a:off x="487680" y="2822496"/>
            <a:ext cx="2519362" cy="321254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577256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9" name="Google Shape;2189;p26"/>
          <p:cNvGrpSpPr/>
          <p:nvPr/>
        </p:nvGrpSpPr>
        <p:grpSpPr>
          <a:xfrm>
            <a:off x="4116000" y="1449000"/>
            <a:ext cx="3960000" cy="3960000"/>
            <a:chOff x="4116000" y="1449000"/>
            <a:chExt cx="3960000" cy="3960000"/>
          </a:xfrm>
        </p:grpSpPr>
        <p:sp>
          <p:nvSpPr>
            <p:cNvPr id="2190" name="Google Shape;2190;p26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2191" name="Google Shape;2191;p26"/>
            <p:cNvSpPr txBox="1"/>
            <p:nvPr/>
          </p:nvSpPr>
          <p:spPr>
            <a:xfrm>
              <a:off x="4792132" y="2921168"/>
              <a:ext cx="260773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QnA</a:t>
              </a:r>
              <a:endParaRPr sz="6000" b="1" i="0" u="none" strike="noStrike" cap="none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C6B"/>
        </a:solidFill>
        <a:effectLst/>
      </p:bgPr>
    </p:bg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6" name="Google Shape;2196;p27"/>
          <p:cNvGrpSpPr/>
          <p:nvPr/>
        </p:nvGrpSpPr>
        <p:grpSpPr>
          <a:xfrm>
            <a:off x="4116000" y="1449000"/>
            <a:ext cx="3960000" cy="3960000"/>
            <a:chOff x="4116000" y="1449000"/>
            <a:chExt cx="3960000" cy="3960000"/>
          </a:xfrm>
        </p:grpSpPr>
        <p:sp>
          <p:nvSpPr>
            <p:cNvPr id="2197" name="Google Shape;2197;p27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2198" name="Google Shape;2198;p27"/>
            <p:cNvSpPr txBox="1"/>
            <p:nvPr/>
          </p:nvSpPr>
          <p:spPr>
            <a:xfrm>
              <a:off x="4792132" y="2921168"/>
              <a:ext cx="260773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후기</a:t>
              </a:r>
              <a:endParaRPr sz="6000" b="1" i="0" u="none" strike="noStrike" cap="none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88BE"/>
            </a:gs>
            <a:gs pos="24000">
              <a:srgbClr val="DCB6C7"/>
            </a:gs>
            <a:gs pos="49000">
              <a:srgbClr val="FEDECE"/>
            </a:gs>
            <a:gs pos="74000">
              <a:srgbClr val="FFAB94"/>
            </a:gs>
            <a:gs pos="97409">
              <a:srgbClr val="FF8687"/>
            </a:gs>
            <a:gs pos="100000">
              <a:srgbClr val="FF8687"/>
            </a:gs>
          </a:gsLst>
          <a:lin ang="16200000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"/>
          <p:cNvGrpSpPr/>
          <p:nvPr/>
        </p:nvGrpSpPr>
        <p:grpSpPr>
          <a:xfrm>
            <a:off x="0" y="1449000"/>
            <a:ext cx="12192000" cy="3960000"/>
            <a:chOff x="0" y="1449000"/>
            <a:chExt cx="12192000" cy="3960000"/>
          </a:xfrm>
        </p:grpSpPr>
        <p:sp>
          <p:nvSpPr>
            <p:cNvPr id="174" name="Google Shape;174;p1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75" name="Google Shape;175;p1"/>
            <p:cNvSpPr txBox="1"/>
            <p:nvPr/>
          </p:nvSpPr>
          <p:spPr>
            <a:xfrm>
              <a:off x="0" y="2741652"/>
              <a:ext cx="12192000" cy="1374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ts val="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Thank</a:t>
              </a:r>
            </a:p>
            <a:p>
              <a:pPr marL="0" marR="0" lvl="0" indent="0" algn="ctr" rtl="0">
                <a:lnSpc>
                  <a:spcPts val="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 dirty="0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You!</a:t>
              </a:r>
              <a:endParaRPr sz="6000" b="1" i="0" u="none" strike="noStrike" cap="none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639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63d92e89cb_0_586"/>
          <p:cNvPicPr preferRelativeResize="0"/>
          <p:nvPr/>
        </p:nvPicPr>
        <p:blipFill rotWithShape="1">
          <a:blip r:embed="rId3">
            <a:alphaModFix/>
          </a:blip>
          <a:srcRect l="2611" t="23766" r="36368" b="27047"/>
          <a:stretch/>
        </p:blipFill>
        <p:spPr>
          <a:xfrm>
            <a:off x="138125" y="819000"/>
            <a:ext cx="11636899" cy="527636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63d92e89cb_0_586"/>
          <p:cNvSpPr/>
          <p:nvPr/>
        </p:nvSpPr>
        <p:spPr>
          <a:xfrm>
            <a:off x="293588" y="0"/>
            <a:ext cx="3012000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20" name="Google Shape;520;g63d92e89cb_0_586"/>
          <p:cNvSpPr/>
          <p:nvPr/>
        </p:nvSpPr>
        <p:spPr>
          <a:xfrm>
            <a:off x="11148933" y="6814543"/>
            <a:ext cx="6261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521" name="Google Shape;521;g63d92e89cb_0_586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22" name="Google Shape;522;g63d92e89cb_0_586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3" name="Google Shape;523;g63d92e89cb_0_586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24" name="Google Shape;524;g63d92e89cb_0_586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g63d92e89cb_0_598"/>
          <p:cNvPicPr preferRelativeResize="0"/>
          <p:nvPr/>
        </p:nvPicPr>
        <p:blipFill rotWithShape="1">
          <a:blip r:embed="rId3">
            <a:alphaModFix/>
          </a:blip>
          <a:srcRect l="2796" t="23770" r="36280" b="25020"/>
          <a:stretch/>
        </p:blipFill>
        <p:spPr>
          <a:xfrm>
            <a:off x="138125" y="858475"/>
            <a:ext cx="11594453" cy="548166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63d92e89cb_0_598"/>
          <p:cNvSpPr/>
          <p:nvPr/>
        </p:nvSpPr>
        <p:spPr>
          <a:xfrm>
            <a:off x="293588" y="0"/>
            <a:ext cx="3012000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31" name="Google Shape;531;g63d92e89cb_0_598"/>
          <p:cNvSpPr/>
          <p:nvPr/>
        </p:nvSpPr>
        <p:spPr>
          <a:xfrm>
            <a:off x="11148933" y="6814543"/>
            <a:ext cx="6261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532" name="Google Shape;532;g63d92e89cb_0_598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33" name="Google Shape;533;g63d92e89cb_0_598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4" name="Google Shape;534;g63d92e89cb_0_598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35" name="Google Shape;535;g63d92e89cb_0_598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63d92e89cb_0_607"/>
          <p:cNvPicPr preferRelativeResize="0"/>
          <p:nvPr/>
        </p:nvPicPr>
        <p:blipFill rotWithShape="1">
          <a:blip r:embed="rId3">
            <a:alphaModFix/>
          </a:blip>
          <a:srcRect l="2706" t="23937" r="36462" b="21990"/>
          <a:stretch/>
        </p:blipFill>
        <p:spPr>
          <a:xfrm>
            <a:off x="293600" y="741600"/>
            <a:ext cx="11271821" cy="563588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63d92e89cb_0_607"/>
          <p:cNvSpPr/>
          <p:nvPr/>
        </p:nvSpPr>
        <p:spPr>
          <a:xfrm>
            <a:off x="293588" y="0"/>
            <a:ext cx="3012000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42" name="Google Shape;542;g63d92e89cb_0_607"/>
          <p:cNvSpPr/>
          <p:nvPr/>
        </p:nvSpPr>
        <p:spPr>
          <a:xfrm>
            <a:off x="11148933" y="6814543"/>
            <a:ext cx="6261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543" name="Google Shape;543;g63d92e89cb_0_607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4" name="Google Shape;544;g63d92e89cb_0_607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g63d92e89cb_0_607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46" name="Google Shape;546;g63d92e89cb_0_607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3d92e89cb_0_616"/>
          <p:cNvSpPr/>
          <p:nvPr/>
        </p:nvSpPr>
        <p:spPr>
          <a:xfrm>
            <a:off x="293588" y="0"/>
            <a:ext cx="3012000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52" name="Google Shape;552;g63d92e89cb_0_616"/>
          <p:cNvSpPr/>
          <p:nvPr/>
        </p:nvSpPr>
        <p:spPr>
          <a:xfrm>
            <a:off x="11148933" y="6814543"/>
            <a:ext cx="6261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553" name="Google Shape;553;g63d92e89cb_0_616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4" name="Google Shape;554;g63d92e89cb_0_616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5" name="Google Shape;555;g63d92e89cb_0_616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56" name="Google Shape;556;g63d92e89cb_0_616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요구사항 명세서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57" name="Google Shape;557;g63d92e89cb_0_616"/>
          <p:cNvPicPr preferRelativeResize="0"/>
          <p:nvPr/>
        </p:nvPicPr>
        <p:blipFill rotWithShape="1">
          <a:blip r:embed="rId3">
            <a:alphaModFix/>
          </a:blip>
          <a:srcRect l="2512" t="23770" r="36656" b="50457"/>
          <a:stretch/>
        </p:blipFill>
        <p:spPr>
          <a:xfrm>
            <a:off x="353550" y="1966050"/>
            <a:ext cx="11484898" cy="2737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00" y="334213"/>
            <a:ext cx="11921199" cy="62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rgbClr val="958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64" name="Google Shape;564;p7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rgbClr val="FF89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65" name="Google Shape;565;p7"/>
          <p:cNvSpPr txBox="1"/>
          <p:nvPr/>
        </p:nvSpPr>
        <p:spPr>
          <a:xfrm>
            <a:off x="293600" y="89700"/>
            <a:ext cx="21777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유스케이스</a:t>
            </a:r>
            <a:endParaRPr sz="30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566" name="Google Shape;566;p7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67" name="Google Shape;567;p7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8" name="Google Shape;568;p7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22"/>
          <p:cNvGrpSpPr/>
          <p:nvPr/>
        </p:nvGrpSpPr>
        <p:grpSpPr>
          <a:xfrm>
            <a:off x="0" y="1449000"/>
            <a:ext cx="12192000" cy="3960000"/>
            <a:chOff x="0" y="1449000"/>
            <a:chExt cx="12192000" cy="3960000"/>
          </a:xfrm>
        </p:grpSpPr>
        <p:sp>
          <p:nvSpPr>
            <p:cNvPr id="574" name="Google Shape;574;p22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575" name="Google Shape;575;p22"/>
            <p:cNvSpPr txBox="1"/>
            <p:nvPr/>
          </p:nvSpPr>
          <p:spPr>
            <a:xfrm>
              <a:off x="0" y="2402100"/>
              <a:ext cx="12192000" cy="20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</a:t>
              </a:r>
              <a:endParaRPr sz="6000" b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Design</a:t>
              </a:r>
              <a:endParaRPr sz="6000" b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g64f300f061_0_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98" y="0"/>
            <a:ext cx="11268352" cy="68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64f300f061_0_550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rgbClr val="FEAC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82" name="Google Shape;582;g64f300f061_0_550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rgbClr val="FEAC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83" name="Google Shape;583;g64f300f061_0_550"/>
          <p:cNvSpPr txBox="1"/>
          <p:nvPr/>
        </p:nvSpPr>
        <p:spPr>
          <a:xfrm>
            <a:off x="293600" y="89700"/>
            <a:ext cx="19176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논리모델 ERD</a:t>
            </a:r>
            <a:endParaRPr sz="1800" b="1" i="0" u="none" strike="noStrike" cap="none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"/>
          <p:cNvGrpSpPr/>
          <p:nvPr/>
        </p:nvGrpSpPr>
        <p:grpSpPr>
          <a:xfrm>
            <a:off x="6986337" y="324854"/>
            <a:ext cx="4234090" cy="6676500"/>
            <a:chOff x="0" y="1159043"/>
            <a:chExt cx="4234090" cy="6676500"/>
          </a:xfrm>
        </p:grpSpPr>
        <p:sp>
          <p:nvSpPr>
            <p:cNvPr id="182" name="Google Shape;182;p2"/>
            <p:cNvSpPr txBox="1"/>
            <p:nvPr/>
          </p:nvSpPr>
          <p:spPr>
            <a:xfrm>
              <a:off x="224590" y="1159043"/>
              <a:ext cx="4009500" cy="6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300"/>
                <a:buFont typeface="Arial"/>
                <a:buNone/>
              </a:pPr>
              <a:r>
                <a:rPr lang="en-US" sz="41300" b="1">
                  <a:solidFill>
                    <a:schemeClr val="accent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</a:t>
              </a:r>
              <a:endParaRPr sz="41300" b="1" i="0" u="none" strike="noStrike" cap="none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83" name="Google Shape;183;p2"/>
            <p:cNvSpPr txBox="1"/>
            <p:nvPr/>
          </p:nvSpPr>
          <p:spPr>
            <a:xfrm>
              <a:off x="0" y="1387643"/>
              <a:ext cx="4009500" cy="6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1300"/>
                <a:buFont typeface="Arial"/>
                <a:buNone/>
              </a:pPr>
              <a:r>
                <a:rPr lang="en-US" sz="41300" b="1">
                  <a:solidFill>
                    <a:schemeClr val="accent3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</a:t>
              </a:r>
              <a:endParaRPr sz="41300" b="1" i="0" u="none" strike="noStrike" cap="none">
                <a:solidFill>
                  <a:schemeClr val="accent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sp>
        <p:nvSpPr>
          <p:cNvPr id="184" name="Google Shape;184;p2"/>
          <p:cNvSpPr txBox="1"/>
          <p:nvPr/>
        </p:nvSpPr>
        <p:spPr>
          <a:xfrm>
            <a:off x="1751289" y="288123"/>
            <a:ext cx="4177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sz="3600" b="1" i="0" u="none" strike="noStrike" cap="none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grpSp>
        <p:nvGrpSpPr>
          <p:cNvPr id="185" name="Google Shape;185;p2"/>
          <p:cNvGrpSpPr/>
          <p:nvPr/>
        </p:nvGrpSpPr>
        <p:grpSpPr>
          <a:xfrm>
            <a:off x="1067289" y="1352107"/>
            <a:ext cx="4950453" cy="523220"/>
            <a:chOff x="686289" y="1796902"/>
            <a:chExt cx="4950453" cy="523220"/>
          </a:xfrm>
        </p:grpSpPr>
        <p:sp>
          <p:nvSpPr>
            <p:cNvPr id="186" name="Google Shape;186;p2"/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87" name="Google Shape;187;p2"/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001</a:t>
              </a:r>
              <a:endParaRPr sz="1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88" name="Google Shape;188;p2"/>
            <p:cNvSpPr txBox="1"/>
            <p:nvPr/>
          </p:nvSpPr>
          <p:spPr>
            <a:xfrm>
              <a:off x="1605446" y="1796902"/>
              <a:ext cx="40312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Introduce</a:t>
              </a:r>
              <a:endParaRPr sz="2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189" name="Google Shape;189;p2"/>
          <p:cNvGrpSpPr/>
          <p:nvPr/>
        </p:nvGrpSpPr>
        <p:grpSpPr>
          <a:xfrm>
            <a:off x="1067289" y="2189195"/>
            <a:ext cx="4950453" cy="523220"/>
            <a:chOff x="686289" y="1796902"/>
            <a:chExt cx="4950453" cy="523220"/>
          </a:xfrm>
        </p:grpSpPr>
        <p:sp>
          <p:nvSpPr>
            <p:cNvPr id="190" name="Google Shape;190;p2"/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91" name="Google Shape;191;p2"/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002</a:t>
              </a:r>
              <a:endParaRPr sz="1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1605446" y="1796902"/>
              <a:ext cx="40312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Storyboard</a:t>
              </a:r>
              <a:endParaRPr sz="2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193" name="Google Shape;193;p2"/>
          <p:cNvGrpSpPr/>
          <p:nvPr/>
        </p:nvGrpSpPr>
        <p:grpSpPr>
          <a:xfrm>
            <a:off x="1067289" y="3026283"/>
            <a:ext cx="4950453" cy="523220"/>
            <a:chOff x="686289" y="1796902"/>
            <a:chExt cx="4950453" cy="523220"/>
          </a:xfrm>
        </p:grpSpPr>
        <p:sp>
          <p:nvSpPr>
            <p:cNvPr id="194" name="Google Shape;194;p2"/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95" name="Google Shape;195;p2"/>
            <p:cNvSpPr txBox="1"/>
            <p:nvPr/>
          </p:nvSpPr>
          <p:spPr>
            <a:xfrm>
              <a:off x="686289" y="1940902"/>
              <a:ext cx="684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003</a:t>
              </a:r>
              <a:endParaRPr sz="1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96" name="Google Shape;196;p2"/>
            <p:cNvSpPr txBox="1"/>
            <p:nvPr/>
          </p:nvSpPr>
          <p:spPr>
            <a:xfrm>
              <a:off x="1605446" y="1796902"/>
              <a:ext cx="4031296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DB설계</a:t>
              </a:r>
              <a:endParaRPr sz="2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197" name="Google Shape;197;p2"/>
          <p:cNvGrpSpPr/>
          <p:nvPr/>
        </p:nvGrpSpPr>
        <p:grpSpPr>
          <a:xfrm>
            <a:off x="1067289" y="3864483"/>
            <a:ext cx="4950557" cy="523200"/>
            <a:chOff x="686289" y="1796902"/>
            <a:chExt cx="4950557" cy="523200"/>
          </a:xfrm>
        </p:grpSpPr>
        <p:sp>
          <p:nvSpPr>
            <p:cNvPr id="198" name="Google Shape;198;p2"/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99" name="Google Shape;199;p2"/>
            <p:cNvSpPr txBox="1"/>
            <p:nvPr/>
          </p:nvSpPr>
          <p:spPr>
            <a:xfrm>
              <a:off x="686289" y="1940902"/>
              <a:ext cx="68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00</a:t>
              </a:r>
              <a:r>
                <a:rPr lang="en-US" sz="180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sz="1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200" name="Google Shape;200;p2"/>
            <p:cNvSpPr txBox="1"/>
            <p:nvPr/>
          </p:nvSpPr>
          <p:spPr>
            <a:xfrm>
              <a:off x="1605446" y="1796902"/>
              <a:ext cx="4031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Class diagram</a:t>
              </a:r>
              <a:endParaRPr sz="2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201" name="Google Shape;201;p2"/>
          <p:cNvGrpSpPr/>
          <p:nvPr/>
        </p:nvGrpSpPr>
        <p:grpSpPr>
          <a:xfrm>
            <a:off x="1067289" y="4703795"/>
            <a:ext cx="4950557" cy="523200"/>
            <a:chOff x="686289" y="3473302"/>
            <a:chExt cx="4950557" cy="523200"/>
          </a:xfrm>
        </p:grpSpPr>
        <p:sp>
          <p:nvSpPr>
            <p:cNvPr id="202" name="Google Shape;202;p2"/>
            <p:cNvSpPr/>
            <p:nvPr/>
          </p:nvSpPr>
          <p:spPr>
            <a:xfrm>
              <a:off x="686289" y="3473302"/>
              <a:ext cx="68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203" name="Google Shape;203;p2"/>
            <p:cNvSpPr txBox="1"/>
            <p:nvPr/>
          </p:nvSpPr>
          <p:spPr>
            <a:xfrm>
              <a:off x="686289" y="3617302"/>
              <a:ext cx="68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00</a:t>
              </a:r>
              <a:r>
                <a:rPr lang="en-US" sz="180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endParaRPr sz="1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1605446" y="3473302"/>
              <a:ext cx="4031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주요 기능 소개</a:t>
              </a:r>
              <a:endParaRPr sz="2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205" name="Google Shape;205;p2"/>
          <p:cNvGrpSpPr/>
          <p:nvPr/>
        </p:nvGrpSpPr>
        <p:grpSpPr>
          <a:xfrm>
            <a:off x="1067289" y="5540883"/>
            <a:ext cx="4950557" cy="523200"/>
            <a:chOff x="686289" y="1796902"/>
            <a:chExt cx="4950557" cy="523200"/>
          </a:xfrm>
        </p:grpSpPr>
        <p:sp>
          <p:nvSpPr>
            <p:cNvPr id="206" name="Google Shape;206;p2"/>
            <p:cNvSpPr/>
            <p:nvPr/>
          </p:nvSpPr>
          <p:spPr>
            <a:xfrm>
              <a:off x="686289" y="1796902"/>
              <a:ext cx="684000" cy="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207" name="Google Shape;207;p2"/>
            <p:cNvSpPr txBox="1"/>
            <p:nvPr/>
          </p:nvSpPr>
          <p:spPr>
            <a:xfrm>
              <a:off x="686289" y="1940902"/>
              <a:ext cx="68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00</a:t>
              </a:r>
              <a:r>
                <a:rPr lang="en-US" sz="180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6</a:t>
              </a:r>
              <a:endParaRPr sz="1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208" name="Google Shape;208;p2"/>
            <p:cNvSpPr txBox="1"/>
            <p:nvPr/>
          </p:nvSpPr>
          <p:spPr>
            <a:xfrm>
              <a:off x="1605446" y="1796902"/>
              <a:ext cx="4031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>
                  <a:solidFill>
                    <a:srgbClr val="59595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QnA</a:t>
              </a:r>
              <a:endParaRPr sz="2800" b="0" i="0" u="none" strike="noStrike" cap="none">
                <a:solidFill>
                  <a:srgbClr val="59595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64f300f061_0_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00" y="131563"/>
            <a:ext cx="11575851" cy="65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64f300f061_0_556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90" name="Google Shape;590;g64f300f061_0_556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91" name="Google Shape;591;g64f300f061_0_556"/>
          <p:cNvSpPr txBox="1"/>
          <p:nvPr/>
        </p:nvSpPr>
        <p:spPr>
          <a:xfrm>
            <a:off x="293600" y="89700"/>
            <a:ext cx="17268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물리모델 ERD</a:t>
            </a:r>
            <a:endParaRPr sz="1800" b="1" i="0" u="none" strike="noStrike" cap="none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4f300f061_0_573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97" name="Google Shape;597;g64f300f061_0_573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98" name="Google Shape;598;g64f300f061_0_573"/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정의서</a:t>
            </a:r>
            <a:endParaRPr sz="1800" b="1" i="0" u="none" strike="noStrike" cap="none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599" name="Google Shape;599;g64f300f061_0_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00" y="1320625"/>
            <a:ext cx="10798376" cy="42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4f300f061_0_580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05" name="Google Shape;605;g64f300f061_0_580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06" name="Google Shape;606;g64f300f061_0_580"/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정의서</a:t>
            </a:r>
            <a:endParaRPr sz="1800" b="1" i="0" u="none" strike="noStrike" cap="none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607" name="Google Shape;607;g64f300f061_0_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75" y="2644582"/>
            <a:ext cx="10660650" cy="1568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64f300f061_0_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113" y="344825"/>
            <a:ext cx="9731783" cy="616834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g64f300f061_0_587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14" name="Google Shape;614;g64f300f061_0_587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15" name="Google Shape;615;g64f300f061_0_587"/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정의서</a:t>
            </a:r>
            <a:endParaRPr sz="1800" b="1" i="0" u="none" strike="noStrike" cap="none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g64f300f061_0_594"/>
          <p:cNvPicPr preferRelativeResize="0"/>
          <p:nvPr/>
        </p:nvPicPr>
        <p:blipFill rotWithShape="1">
          <a:blip r:embed="rId3">
            <a:alphaModFix/>
          </a:blip>
          <a:srcRect t="17068" b="68725"/>
          <a:stretch/>
        </p:blipFill>
        <p:spPr>
          <a:xfrm>
            <a:off x="1513288" y="2968814"/>
            <a:ext cx="9165425" cy="92037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g64f300f061_0_594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22" name="Google Shape;622;g64f300f061_0_594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23" name="Google Shape;623;g64f300f061_0_594"/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정의서</a:t>
            </a:r>
            <a:endParaRPr sz="1800" b="1" i="0" u="none" strike="noStrike" cap="none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64f300f061_0_601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29" name="Google Shape;629;g64f300f061_0_601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30" name="Google Shape;630;g64f300f061_0_601"/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정의서</a:t>
            </a:r>
            <a:endParaRPr sz="1800" b="1" i="0" u="none" strike="noStrike" cap="none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631" name="Google Shape;631;g64f300f061_0_601"/>
          <p:cNvPicPr preferRelativeResize="0"/>
          <p:nvPr/>
        </p:nvPicPr>
        <p:blipFill rotWithShape="1">
          <a:blip r:embed="rId3">
            <a:alphaModFix/>
          </a:blip>
          <a:srcRect b="62850"/>
          <a:stretch/>
        </p:blipFill>
        <p:spPr>
          <a:xfrm>
            <a:off x="765675" y="2896655"/>
            <a:ext cx="10660650" cy="10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g64f300f061_0_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38" y="1742250"/>
            <a:ext cx="10625321" cy="337350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64f300f061_0_608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38" name="Google Shape;638;g64f300f061_0_608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39" name="Google Shape;639;g64f300f061_0_608"/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정의서</a:t>
            </a:r>
            <a:endParaRPr sz="1800" b="1" i="0" u="none" strike="noStrike" cap="none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g64f300f061_0_615"/>
          <p:cNvPicPr preferRelativeResize="0"/>
          <p:nvPr/>
        </p:nvPicPr>
        <p:blipFill rotWithShape="1">
          <a:blip r:embed="rId3">
            <a:alphaModFix/>
          </a:blip>
          <a:srcRect t="34391" b="51401"/>
          <a:stretch/>
        </p:blipFill>
        <p:spPr>
          <a:xfrm>
            <a:off x="1513288" y="2968816"/>
            <a:ext cx="9165425" cy="92037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g64f300f061_0_615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46" name="Google Shape;646;g64f300f061_0_615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47" name="Google Shape;647;g64f300f061_0_615"/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 정의서</a:t>
            </a:r>
            <a:endParaRPr sz="1800" b="1" i="0" u="none" strike="noStrike" cap="none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64f300f061_0_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338" y="2130077"/>
            <a:ext cx="10625321" cy="2597848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64f300f061_0_622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54" name="Google Shape;654;g64f300f061_0_622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655" name="Google Shape;655;g64f300f061_0_622"/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g64f300f061_0_629"/>
          <p:cNvPicPr preferRelativeResize="0"/>
          <p:nvPr/>
        </p:nvPicPr>
        <p:blipFill rotWithShape="1">
          <a:blip r:embed="rId3">
            <a:alphaModFix/>
          </a:blip>
          <a:srcRect t="51719" b="34247"/>
          <a:stretch/>
        </p:blipFill>
        <p:spPr>
          <a:xfrm>
            <a:off x="1513288" y="2974430"/>
            <a:ext cx="9165425" cy="9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64f300f061_0_629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64f300f061_0_629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655;g64f300f061_0_622">
            <a:extLst>
              <a:ext uri="{FF2B5EF4-FFF2-40B4-BE49-F238E27FC236}">
                <a16:creationId xmlns:a16="http://schemas.microsoft.com/office/drawing/2014/main" id="{AD0B0284-E35F-4FE5-94D5-012218C73759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4f300f061_0_186"/>
          <p:cNvSpPr/>
          <p:nvPr/>
        </p:nvSpPr>
        <p:spPr>
          <a:xfrm>
            <a:off x="293598" y="0"/>
            <a:ext cx="1892700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25" name="Google Shape;225;g64f300f061_0_186"/>
          <p:cNvSpPr/>
          <p:nvPr/>
        </p:nvSpPr>
        <p:spPr>
          <a:xfrm>
            <a:off x="5706006" y="6814550"/>
            <a:ext cx="6069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226" name="Google Shape;226;g64f300f061_0_186"/>
          <p:cNvCxnSpPr/>
          <p:nvPr/>
        </p:nvCxnSpPr>
        <p:spPr>
          <a:xfrm>
            <a:off x="120759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7" name="Google Shape;227;g64f300f061_0_186"/>
          <p:cNvCxnSpPr/>
          <p:nvPr/>
        </p:nvCxnSpPr>
        <p:spPr>
          <a:xfrm>
            <a:off x="120759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g64f300f061_0_186"/>
          <p:cNvSpPr txBox="1"/>
          <p:nvPr/>
        </p:nvSpPr>
        <p:spPr>
          <a:xfrm rot="5400000">
            <a:off x="116313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29" name="Google Shape;229;g64f300f061_0_186"/>
          <p:cNvSpPr txBox="1"/>
          <p:nvPr/>
        </p:nvSpPr>
        <p:spPr>
          <a:xfrm>
            <a:off x="293598" y="658333"/>
            <a:ext cx="6746286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Lorem Ipsum is simply dummy text of the printing and typesetting industry</a:t>
            </a:r>
            <a:endParaRPr sz="1400" b="0" i="0" u="none" strike="noStrike" cap="none" dirty="0">
              <a:solidFill>
                <a:srgbClr val="3F3F3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30" name="Google Shape;230;g64f300f061_0_186"/>
          <p:cNvSpPr/>
          <p:nvPr/>
        </p:nvSpPr>
        <p:spPr>
          <a:xfrm>
            <a:off x="201100" y="1631850"/>
            <a:ext cx="3807600" cy="2421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1" name="Google Shape;231;g64f300f061_0_186"/>
          <p:cNvSpPr/>
          <p:nvPr/>
        </p:nvSpPr>
        <p:spPr>
          <a:xfrm>
            <a:off x="4161100" y="1631850"/>
            <a:ext cx="3807600" cy="2421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2" name="Google Shape;232;g64f300f061_0_186"/>
          <p:cNvSpPr/>
          <p:nvPr/>
        </p:nvSpPr>
        <p:spPr>
          <a:xfrm>
            <a:off x="8121100" y="1631850"/>
            <a:ext cx="3807600" cy="2421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3" name="Google Shape;233;g64f300f061_0_186"/>
          <p:cNvSpPr/>
          <p:nvPr/>
        </p:nvSpPr>
        <p:spPr>
          <a:xfrm>
            <a:off x="201100" y="4222650"/>
            <a:ext cx="3807600" cy="2421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4" name="Google Shape;234;g64f300f061_0_186"/>
          <p:cNvSpPr/>
          <p:nvPr/>
        </p:nvSpPr>
        <p:spPr>
          <a:xfrm>
            <a:off x="4161100" y="4222650"/>
            <a:ext cx="3807600" cy="2421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5" name="Google Shape;235;g64f300f061_0_186"/>
          <p:cNvSpPr/>
          <p:nvPr/>
        </p:nvSpPr>
        <p:spPr>
          <a:xfrm>
            <a:off x="8121100" y="4222650"/>
            <a:ext cx="3807600" cy="2421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6" name="Google Shape;236;g64f300f061_0_186"/>
          <p:cNvSpPr/>
          <p:nvPr/>
        </p:nvSpPr>
        <p:spPr>
          <a:xfrm>
            <a:off x="202650" y="2389100"/>
            <a:ext cx="3807600" cy="1663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7" name="Google Shape;237;g64f300f061_0_186"/>
          <p:cNvSpPr/>
          <p:nvPr/>
        </p:nvSpPr>
        <p:spPr>
          <a:xfrm>
            <a:off x="4161100" y="2387950"/>
            <a:ext cx="3807600" cy="1663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8" name="Google Shape;238;g64f300f061_0_186"/>
          <p:cNvSpPr/>
          <p:nvPr/>
        </p:nvSpPr>
        <p:spPr>
          <a:xfrm>
            <a:off x="8118500" y="2387950"/>
            <a:ext cx="3807600" cy="1663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9" name="Google Shape;239;g64f300f061_0_186"/>
          <p:cNvSpPr/>
          <p:nvPr/>
        </p:nvSpPr>
        <p:spPr>
          <a:xfrm>
            <a:off x="203175" y="4979850"/>
            <a:ext cx="3807600" cy="1663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0" name="Google Shape;240;g64f300f061_0_186"/>
          <p:cNvSpPr/>
          <p:nvPr/>
        </p:nvSpPr>
        <p:spPr>
          <a:xfrm>
            <a:off x="4161625" y="4978700"/>
            <a:ext cx="3807600" cy="1663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1" name="Google Shape;241;g64f300f061_0_186"/>
          <p:cNvSpPr/>
          <p:nvPr/>
        </p:nvSpPr>
        <p:spPr>
          <a:xfrm>
            <a:off x="8119025" y="4978700"/>
            <a:ext cx="3807600" cy="1663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2" name="Google Shape;242;g64f300f061_0_186"/>
          <p:cNvSpPr txBox="1"/>
          <p:nvPr/>
        </p:nvSpPr>
        <p:spPr>
          <a:xfrm>
            <a:off x="970569" y="1758291"/>
            <a:ext cx="11520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#박성혁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3" name="Google Shape;243;g64f300f061_0_186"/>
          <p:cNvSpPr txBox="1"/>
          <p:nvPr/>
        </p:nvSpPr>
        <p:spPr>
          <a:xfrm>
            <a:off x="4704369" y="1758291"/>
            <a:ext cx="11520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#송창혁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4" name="Google Shape;244;g64f300f061_0_186"/>
          <p:cNvSpPr txBox="1"/>
          <p:nvPr/>
        </p:nvSpPr>
        <p:spPr>
          <a:xfrm>
            <a:off x="8666769" y="1758291"/>
            <a:ext cx="11520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#양주연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5" name="Google Shape;245;g64f300f061_0_186"/>
          <p:cNvSpPr txBox="1"/>
          <p:nvPr/>
        </p:nvSpPr>
        <p:spPr>
          <a:xfrm>
            <a:off x="894369" y="4382628"/>
            <a:ext cx="11520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#이영상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6" name="Google Shape;246;g64f300f061_0_186"/>
          <p:cNvSpPr txBox="1"/>
          <p:nvPr/>
        </p:nvSpPr>
        <p:spPr>
          <a:xfrm>
            <a:off x="4551969" y="4382628"/>
            <a:ext cx="11520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#제상란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7" name="Google Shape;247;g64f300f061_0_186"/>
          <p:cNvSpPr txBox="1"/>
          <p:nvPr/>
        </p:nvSpPr>
        <p:spPr>
          <a:xfrm>
            <a:off x="8742969" y="4382628"/>
            <a:ext cx="1152000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#황선희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8" name="Google Shape;248;g64f300f061_0_186"/>
          <p:cNvSpPr txBox="1"/>
          <p:nvPr/>
        </p:nvSpPr>
        <p:spPr>
          <a:xfrm>
            <a:off x="405300" y="2517100"/>
            <a:ext cx="31890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 고객센터 담당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공지사항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이용약관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후기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FAQ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9" name="Google Shape;249;g64f300f061_0_186"/>
          <p:cNvSpPr txBox="1"/>
          <p:nvPr/>
        </p:nvSpPr>
        <p:spPr>
          <a:xfrm>
            <a:off x="4505950" y="2508663"/>
            <a:ext cx="31890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 프로젝트 등록 담당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기본정보 등록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리워드정보 등록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스토리 등록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아티스트 정보 등록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0" name="Google Shape;250;g64f300f061_0_186"/>
          <p:cNvSpPr txBox="1"/>
          <p:nvPr/>
        </p:nvSpPr>
        <p:spPr>
          <a:xfrm>
            <a:off x="8301800" y="2508663"/>
            <a:ext cx="31890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상세페이지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담당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프로젝트스토리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사이드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대댓글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금액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합산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안내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1" name="Google Shape;251;g64f300f061_0_186"/>
          <p:cNvSpPr txBox="1"/>
          <p:nvPr/>
        </p:nvSpPr>
        <p:spPr>
          <a:xfrm>
            <a:off x="405300" y="5123213"/>
            <a:ext cx="31890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 관리자 페이지 담당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회원(일반, 블랙리스트), 프로젝트(승인 및 관리), 결제, 공지사항, FAQ, 댓글 관리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항목별에 대한 알림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항목별 현황 확인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2" name="Google Shape;252;g64f300f061_0_186"/>
          <p:cNvSpPr txBox="1"/>
          <p:nvPr/>
        </p:nvSpPr>
        <p:spPr>
          <a:xfrm>
            <a:off x="4291500" y="5123213"/>
            <a:ext cx="31890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 회원 관련 페이지 담당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회원가입(이메일인증)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로그인(자동로그인, SNS로그인)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프로젝트로그/프로젝트 결제내역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회원정보수정/회원탈퇴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회원 Social페이지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3" name="Google Shape;253;g64f300f061_0_186"/>
          <p:cNvSpPr txBox="1"/>
          <p:nvPr/>
        </p:nvSpPr>
        <p:spPr>
          <a:xfrm>
            <a:off x="8253900" y="5123213"/>
            <a:ext cx="31890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 프로젝트 결제 담당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예약결제 빌링키 발급 및 폐기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 실 결제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결제 내역 확인 및 조회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 기타 페이지 담당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메인페이지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4" name="Google Shape;254;g64f300f061_0_186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조원소개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g64f300f061_0_636"/>
          <p:cNvPicPr preferRelativeResize="0"/>
          <p:nvPr/>
        </p:nvPicPr>
        <p:blipFill rotWithShape="1">
          <a:blip r:embed="rId3">
            <a:alphaModFix/>
          </a:blip>
          <a:srcRect t="68698"/>
          <a:stretch/>
        </p:blipFill>
        <p:spPr>
          <a:xfrm>
            <a:off x="1513300" y="2415058"/>
            <a:ext cx="9165401" cy="20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64f300f061_0_636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64f300f061_0_636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F4B895DC-02CF-413B-A26D-E00724E1222D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g64f300f061_0_643"/>
          <p:cNvPicPr preferRelativeResize="0"/>
          <p:nvPr/>
        </p:nvPicPr>
        <p:blipFill rotWithShape="1">
          <a:blip r:embed="rId3">
            <a:alphaModFix/>
          </a:blip>
          <a:srcRect b="85877"/>
          <a:stretch/>
        </p:blipFill>
        <p:spPr>
          <a:xfrm>
            <a:off x="1513288" y="2971525"/>
            <a:ext cx="9165425" cy="9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g64f300f061_0_643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g64f300f061_0_643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4A175FCD-009D-463C-A7D3-CCC689F20AC1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g64f300f061_0_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750" y="2031613"/>
            <a:ext cx="8802496" cy="2794767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g64f300f061_0_650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64f300f061_0_650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E4492034-1AA6-4F34-8F37-10561371051F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64f300f061_0_657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64f300f061_0_657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g64f300f061_0_657"/>
          <p:cNvPicPr preferRelativeResize="0"/>
          <p:nvPr/>
        </p:nvPicPr>
        <p:blipFill rotWithShape="1">
          <a:blip r:embed="rId3">
            <a:alphaModFix/>
          </a:blip>
          <a:srcRect t="71211"/>
          <a:stretch/>
        </p:blipFill>
        <p:spPr>
          <a:xfrm>
            <a:off x="1196413" y="2946837"/>
            <a:ext cx="9799175" cy="9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070EA1CA-CDB9-4B51-B345-13BE3EE11D60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64f300f061_0_664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g64f300f061_0_664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3" name="Google Shape;703;g64f300f061_0_664"/>
          <p:cNvPicPr preferRelativeResize="0"/>
          <p:nvPr/>
        </p:nvPicPr>
        <p:blipFill rotWithShape="1">
          <a:blip r:embed="rId3">
            <a:alphaModFix/>
          </a:blip>
          <a:srcRect t="45767"/>
          <a:stretch/>
        </p:blipFill>
        <p:spPr>
          <a:xfrm>
            <a:off x="765675" y="2651866"/>
            <a:ext cx="10660650" cy="155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44A770DC-D661-4BF8-B36F-F7AA83BB105D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g64f300f061_0_671"/>
          <p:cNvPicPr preferRelativeResize="0"/>
          <p:nvPr/>
        </p:nvPicPr>
        <p:blipFill rotWithShape="1">
          <a:blip r:embed="rId3">
            <a:alphaModFix/>
          </a:blip>
          <a:srcRect b="62383"/>
          <a:stretch/>
        </p:blipFill>
        <p:spPr>
          <a:xfrm>
            <a:off x="868213" y="2278242"/>
            <a:ext cx="10455575" cy="2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64f300f061_0_671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64f300f061_0_671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90C00D09-9BD7-44DF-91ED-FC0084DCA7C8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g64f300f061_0_678"/>
          <p:cNvPicPr preferRelativeResize="0"/>
          <p:nvPr/>
        </p:nvPicPr>
        <p:blipFill rotWithShape="1">
          <a:blip r:embed="rId3">
            <a:alphaModFix/>
          </a:blip>
          <a:srcRect t="41469"/>
          <a:stretch/>
        </p:blipFill>
        <p:spPr>
          <a:xfrm>
            <a:off x="868213" y="1638480"/>
            <a:ext cx="10455575" cy="35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64f300f061_0_678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64f300f061_0_678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48B3922B-6531-4121-9387-57E3FE3EFB49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g64f300f061_0_685"/>
          <p:cNvPicPr preferRelativeResize="0"/>
          <p:nvPr/>
        </p:nvPicPr>
        <p:blipFill rotWithShape="1">
          <a:blip r:embed="rId3">
            <a:alphaModFix/>
          </a:blip>
          <a:srcRect b="49106"/>
          <a:stretch/>
        </p:blipFill>
        <p:spPr>
          <a:xfrm>
            <a:off x="1694750" y="2554326"/>
            <a:ext cx="8802501" cy="17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64f300f061_0_685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64f300f061_0_685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296AA367-5EA7-413C-8173-4BC73B62902C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g64f300f061_0_692"/>
          <p:cNvPicPr preferRelativeResize="0"/>
          <p:nvPr/>
        </p:nvPicPr>
        <p:blipFill rotWithShape="1">
          <a:blip r:embed="rId3">
            <a:alphaModFix/>
          </a:blip>
          <a:srcRect t="55791"/>
          <a:stretch/>
        </p:blipFill>
        <p:spPr>
          <a:xfrm>
            <a:off x="1694750" y="2669194"/>
            <a:ext cx="8802501" cy="15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g64f300f061_0_692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64f300f061_0_692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01F82066-EC49-4C62-9B98-1853076E1BE2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64f300f061_0_699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64f300f061_0_699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g64f300f061_0_699"/>
          <p:cNvPicPr preferRelativeResize="0"/>
          <p:nvPr/>
        </p:nvPicPr>
        <p:blipFill rotWithShape="1">
          <a:blip r:embed="rId3">
            <a:alphaModFix/>
          </a:blip>
          <a:srcRect b="55301"/>
          <a:stretch/>
        </p:blipFill>
        <p:spPr>
          <a:xfrm>
            <a:off x="1196413" y="2946837"/>
            <a:ext cx="9799175" cy="9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EDDDD19D-E921-4257-94AC-E7F459D5761E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f300f061_0_232"/>
          <p:cNvSpPr/>
          <p:nvPr/>
        </p:nvSpPr>
        <p:spPr>
          <a:xfrm>
            <a:off x="293597" y="0"/>
            <a:ext cx="1757700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81" name="Google Shape;281;g64f300f061_0_232"/>
          <p:cNvSpPr/>
          <p:nvPr/>
        </p:nvSpPr>
        <p:spPr>
          <a:xfrm>
            <a:off x="5896634" y="6814550"/>
            <a:ext cx="58782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282" name="Google Shape;282;g64f300f061_0_232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g64f300f061_0_232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g64f300f061_0_232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85" name="Google Shape;285;g64f300f061_0_232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벤치마킹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86" name="Google Shape;286;g64f300f061_0_232"/>
          <p:cNvPicPr preferRelativeResize="0"/>
          <p:nvPr/>
        </p:nvPicPr>
        <p:blipFill rotWithShape="1">
          <a:blip r:embed="rId3">
            <a:alphaModFix/>
          </a:blip>
          <a:srcRect r="67865"/>
          <a:stretch/>
        </p:blipFill>
        <p:spPr>
          <a:xfrm>
            <a:off x="571099" y="781850"/>
            <a:ext cx="3135402" cy="55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64f300f061_0_232"/>
          <p:cNvPicPr preferRelativeResize="0"/>
          <p:nvPr/>
        </p:nvPicPr>
        <p:blipFill rotWithShape="1">
          <a:blip r:embed="rId4">
            <a:alphaModFix/>
          </a:blip>
          <a:srcRect l="26647" r="33792"/>
          <a:stretch/>
        </p:blipFill>
        <p:spPr>
          <a:xfrm>
            <a:off x="4177225" y="741600"/>
            <a:ext cx="3359627" cy="550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64f300f061_0_232"/>
          <p:cNvPicPr preferRelativeResize="0"/>
          <p:nvPr/>
        </p:nvPicPr>
        <p:blipFill rotWithShape="1">
          <a:blip r:embed="rId5">
            <a:alphaModFix/>
          </a:blip>
          <a:srcRect r="59216" b="11339"/>
          <a:stretch/>
        </p:blipFill>
        <p:spPr>
          <a:xfrm>
            <a:off x="8044226" y="781850"/>
            <a:ext cx="3600501" cy="5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64f300f061_0_232"/>
          <p:cNvSpPr/>
          <p:nvPr/>
        </p:nvSpPr>
        <p:spPr>
          <a:xfrm>
            <a:off x="244025" y="5317550"/>
            <a:ext cx="2421900" cy="693600"/>
          </a:xfrm>
          <a:prstGeom prst="rect">
            <a:avLst/>
          </a:prstGeom>
          <a:solidFill>
            <a:srgbClr val="9589CF"/>
          </a:solidFill>
          <a:ln>
            <a:noFill/>
          </a:ln>
          <a:effectLst>
            <a:outerShdw blurRad="57150" dist="19050" dir="540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와디즈</a:t>
            </a:r>
            <a:endParaRPr sz="30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0" name="Google Shape;290;g64f300f061_0_232"/>
          <p:cNvSpPr/>
          <p:nvPr/>
        </p:nvSpPr>
        <p:spPr>
          <a:xfrm>
            <a:off x="4144125" y="5317550"/>
            <a:ext cx="2421900" cy="693600"/>
          </a:xfrm>
          <a:prstGeom prst="rect">
            <a:avLst/>
          </a:prstGeom>
          <a:solidFill>
            <a:srgbClr val="9589CF"/>
          </a:solidFill>
          <a:ln>
            <a:noFill/>
          </a:ln>
          <a:effectLst>
            <a:outerShdw blurRad="57150" dist="19050" dir="540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텀블벅</a:t>
            </a:r>
            <a:endParaRPr sz="30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1" name="Google Shape;291;g64f300f061_0_232"/>
          <p:cNvSpPr/>
          <p:nvPr/>
        </p:nvSpPr>
        <p:spPr>
          <a:xfrm>
            <a:off x="8071913" y="5317550"/>
            <a:ext cx="2421900" cy="693600"/>
          </a:xfrm>
          <a:prstGeom prst="rect">
            <a:avLst/>
          </a:prstGeom>
          <a:solidFill>
            <a:srgbClr val="9589CF"/>
          </a:solidFill>
          <a:ln>
            <a:noFill/>
          </a:ln>
          <a:effectLst>
            <a:outerShdw blurRad="57150" dist="19050" dir="540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인디고고</a:t>
            </a:r>
            <a:endParaRPr sz="30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64f300f061_0_706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64f300f061_0_706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g64f300f061_0_706"/>
          <p:cNvPicPr preferRelativeResize="0"/>
          <p:nvPr/>
        </p:nvPicPr>
        <p:blipFill rotWithShape="1">
          <a:blip r:embed="rId3">
            <a:alphaModFix/>
          </a:blip>
          <a:srcRect t="54582"/>
          <a:stretch/>
        </p:blipFill>
        <p:spPr>
          <a:xfrm>
            <a:off x="1196413" y="2939093"/>
            <a:ext cx="9799175" cy="9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13423E0D-8B39-43BF-AA51-B398EC99BD91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4f300f061_0_713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g64f300f061_0_713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g64f300f061_0_713"/>
          <p:cNvPicPr preferRelativeResize="0"/>
          <p:nvPr/>
        </p:nvPicPr>
        <p:blipFill rotWithShape="1">
          <a:blip r:embed="rId3">
            <a:alphaModFix/>
          </a:blip>
          <a:srcRect b="35823"/>
          <a:stretch/>
        </p:blipFill>
        <p:spPr>
          <a:xfrm>
            <a:off x="1196413" y="2354179"/>
            <a:ext cx="9799175" cy="21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55;g64f300f061_0_622">
            <a:extLst>
              <a:ext uri="{FF2B5EF4-FFF2-40B4-BE49-F238E27FC236}">
                <a16:creationId xmlns:a16="http://schemas.microsoft.com/office/drawing/2014/main" id="{0AD59B47-C9A9-42F1-B0E6-AD835D0A1546}"/>
              </a:ext>
            </a:extLst>
          </p:cNvPr>
          <p:cNvSpPr txBox="1"/>
          <p:nvPr/>
        </p:nvSpPr>
        <p:spPr>
          <a:xfrm>
            <a:off x="293600" y="89700"/>
            <a:ext cx="1648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</a:t>
            </a:r>
            <a:r>
              <a:rPr lang="en-US" sz="1800" b="1" dirty="0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정의서</a:t>
            </a:r>
            <a:endParaRPr sz="1800" b="1" i="0" u="none" strike="noStrike" cap="none" dirty="0"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23"/>
          <p:cNvGrpSpPr/>
          <p:nvPr/>
        </p:nvGrpSpPr>
        <p:grpSpPr>
          <a:xfrm>
            <a:off x="25" y="1449000"/>
            <a:ext cx="12192000" cy="3960000"/>
            <a:chOff x="25" y="1449000"/>
            <a:chExt cx="12192000" cy="3960000"/>
          </a:xfrm>
        </p:grpSpPr>
        <p:sp>
          <p:nvSpPr>
            <p:cNvPr id="765" name="Google Shape;765;p23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766" name="Google Shape;766;p23"/>
            <p:cNvSpPr txBox="1"/>
            <p:nvPr/>
          </p:nvSpPr>
          <p:spPr>
            <a:xfrm>
              <a:off x="25" y="2348775"/>
              <a:ext cx="12192000" cy="206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Class</a:t>
              </a:r>
              <a:endParaRPr sz="6000" b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Diagram</a:t>
              </a:r>
              <a:endParaRPr sz="6000" b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g64f300f061_0_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75" y="301325"/>
            <a:ext cx="11606626" cy="65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64f300f061_0_802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773" name="Google Shape;773;g64f300f061_0_802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774" name="Google Shape;774;g64f300f061_0_802"/>
          <p:cNvSpPr txBox="1"/>
          <p:nvPr/>
        </p:nvSpPr>
        <p:spPr>
          <a:xfrm>
            <a:off x="293600" y="89700"/>
            <a:ext cx="30729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Member Class Diagram</a:t>
            </a: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g64f300f061_0_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00" y="342900"/>
            <a:ext cx="11746001" cy="6471648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64f300f061_0_809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781" name="Google Shape;781;g64f300f061_0_809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782" name="Google Shape;782;g64f300f061_0_809"/>
          <p:cNvSpPr txBox="1"/>
          <p:nvPr/>
        </p:nvSpPr>
        <p:spPr>
          <a:xfrm>
            <a:off x="293600" y="89700"/>
            <a:ext cx="30729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Project Class Diagram</a:t>
            </a: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g64f300f061_0_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75" y="290950"/>
            <a:ext cx="11617026" cy="6523598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g64f300f061_0_816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789" name="Google Shape;789;g64f300f061_0_816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790" name="Google Shape;790;g64f300f061_0_816"/>
          <p:cNvSpPr txBox="1"/>
          <p:nvPr/>
        </p:nvSpPr>
        <p:spPr>
          <a:xfrm>
            <a:off x="293600" y="89700"/>
            <a:ext cx="30729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Reserve Class Diagram</a:t>
            </a: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g64f300f061_0_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50" y="152400"/>
            <a:ext cx="11873348" cy="67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g64f300f061_0_823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797" name="Google Shape;797;g64f300f061_0_823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798" name="Google Shape;798;g64f300f061_0_823"/>
          <p:cNvSpPr txBox="1"/>
          <p:nvPr/>
        </p:nvSpPr>
        <p:spPr>
          <a:xfrm>
            <a:off x="293600" y="89700"/>
            <a:ext cx="30729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Admin Class Diagram</a:t>
            </a: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g64f300f061_0_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25" y="317150"/>
            <a:ext cx="11610126" cy="649765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64f300f061_0_830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805" name="Google Shape;805;g64f300f061_0_830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806" name="Google Shape;806;g64f300f061_0_830"/>
          <p:cNvSpPr txBox="1"/>
          <p:nvPr/>
        </p:nvSpPr>
        <p:spPr>
          <a:xfrm>
            <a:off x="293600" y="89700"/>
            <a:ext cx="37068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CustomerCenter Class Diagram</a:t>
            </a: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g64f300f061_0_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25" y="332500"/>
            <a:ext cx="11533924" cy="65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64f300f061_0_837"/>
          <p:cNvSpPr/>
          <p:nvPr/>
        </p:nvSpPr>
        <p:spPr>
          <a:xfrm>
            <a:off x="293592" y="0"/>
            <a:ext cx="2498700" cy="152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813" name="Google Shape;813;g64f300f061_0_837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814" name="Google Shape;814;g64f300f061_0_837"/>
          <p:cNvSpPr txBox="1"/>
          <p:nvPr/>
        </p:nvSpPr>
        <p:spPr>
          <a:xfrm>
            <a:off x="293600" y="89700"/>
            <a:ext cx="30729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18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Follow Class Diagram</a:t>
            </a: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b="1">
              <a:solidFill>
                <a:srgbClr val="2626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" name="Google Shape;819;p21"/>
          <p:cNvGrpSpPr/>
          <p:nvPr/>
        </p:nvGrpSpPr>
        <p:grpSpPr>
          <a:xfrm>
            <a:off x="0" y="1449000"/>
            <a:ext cx="12192000" cy="3960000"/>
            <a:chOff x="0" y="1449000"/>
            <a:chExt cx="12192000" cy="3960000"/>
          </a:xfrm>
        </p:grpSpPr>
        <p:sp>
          <p:nvSpPr>
            <p:cNvPr id="820" name="Google Shape;820;p21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821" name="Google Shape;821;p21"/>
            <p:cNvSpPr txBox="1"/>
            <p:nvPr/>
          </p:nvSpPr>
          <p:spPr>
            <a:xfrm>
              <a:off x="0" y="2445600"/>
              <a:ext cx="12192000" cy="19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Wire</a:t>
              </a:r>
              <a:endParaRPr sz="6000" b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Frame</a:t>
              </a:r>
              <a:endParaRPr sz="6000" b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5"/>
          <p:cNvGrpSpPr/>
          <p:nvPr/>
        </p:nvGrpSpPr>
        <p:grpSpPr>
          <a:xfrm>
            <a:off x="1192325" y="4635475"/>
            <a:ext cx="9368700" cy="741600"/>
            <a:chOff x="1202450" y="4969250"/>
            <a:chExt cx="9368700" cy="741600"/>
          </a:xfrm>
        </p:grpSpPr>
        <p:grpSp>
          <p:nvGrpSpPr>
            <p:cNvPr id="297" name="Google Shape;297;p5"/>
            <p:cNvGrpSpPr/>
            <p:nvPr/>
          </p:nvGrpSpPr>
          <p:grpSpPr>
            <a:xfrm>
              <a:off x="1202450" y="4969250"/>
              <a:ext cx="9368700" cy="741600"/>
              <a:chOff x="1497025" y="2023000"/>
              <a:chExt cx="9368700" cy="741600"/>
            </a:xfrm>
          </p:grpSpPr>
          <p:sp>
            <p:nvSpPr>
              <p:cNvPr id="298" name="Google Shape;298;p5"/>
              <p:cNvSpPr/>
              <p:nvPr/>
            </p:nvSpPr>
            <p:spPr>
              <a:xfrm>
                <a:off x="1497025" y="2023000"/>
                <a:ext cx="9368700" cy="741600"/>
              </a:xfrm>
              <a:prstGeom prst="roundRect">
                <a:avLst>
                  <a:gd name="adj" fmla="val 16667"/>
                </a:avLst>
              </a:prstGeom>
              <a:solidFill>
                <a:srgbClr val="FF86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299" name="Google Shape;299;p5"/>
              <p:cNvSpPr/>
              <p:nvPr/>
            </p:nvSpPr>
            <p:spPr>
              <a:xfrm>
                <a:off x="1648725" y="2125750"/>
                <a:ext cx="536100" cy="536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300" name="Google Shape;300;p5"/>
            <p:cNvSpPr txBox="1"/>
            <p:nvPr/>
          </p:nvSpPr>
          <p:spPr>
            <a:xfrm>
              <a:off x="2082475" y="5055925"/>
              <a:ext cx="82641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유저 편의적 기능 부족</a:t>
              </a:r>
              <a:endParaRPr sz="24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01" name="Google Shape;301;p5"/>
          <p:cNvSpPr/>
          <p:nvPr/>
        </p:nvSpPr>
        <p:spPr>
          <a:xfrm>
            <a:off x="293598" y="0"/>
            <a:ext cx="1797600" cy="152700"/>
          </a:xfrm>
          <a:prstGeom prst="rect">
            <a:avLst/>
          </a:prstGeom>
          <a:solidFill>
            <a:srgbClr val="958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302" name="Google Shape;302;p5"/>
          <p:cNvSpPr/>
          <p:nvPr/>
        </p:nvSpPr>
        <p:spPr>
          <a:xfrm>
            <a:off x="11148933" y="6814543"/>
            <a:ext cx="626100" cy="45600"/>
          </a:xfrm>
          <a:prstGeom prst="rect">
            <a:avLst/>
          </a:prstGeom>
          <a:solidFill>
            <a:srgbClr val="9CA1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303" name="Google Shape;303;p5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" name="Google Shape;304;p5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p5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grpSp>
        <p:nvGrpSpPr>
          <p:cNvPr id="306" name="Google Shape;306;p5"/>
          <p:cNvGrpSpPr/>
          <p:nvPr/>
        </p:nvGrpSpPr>
        <p:grpSpPr>
          <a:xfrm>
            <a:off x="6149918" y="152700"/>
            <a:ext cx="4867448" cy="566825"/>
            <a:chOff x="1253200" y="656360"/>
            <a:chExt cx="7712642" cy="1054950"/>
          </a:xfrm>
        </p:grpSpPr>
        <p:pic>
          <p:nvPicPr>
            <p:cNvPr id="307" name="Google Shape;307;p5"/>
            <p:cNvPicPr preferRelativeResize="0"/>
            <p:nvPr/>
          </p:nvPicPr>
          <p:blipFill rotWithShape="1">
            <a:blip r:embed="rId3">
              <a:alphaModFix/>
            </a:blip>
            <a:srcRect r="90936" b="94122"/>
            <a:stretch/>
          </p:blipFill>
          <p:spPr>
            <a:xfrm>
              <a:off x="1253200" y="813025"/>
              <a:ext cx="2009347" cy="74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5"/>
            <p:cNvPicPr preferRelativeResize="0"/>
            <p:nvPr/>
          </p:nvPicPr>
          <p:blipFill rotWithShape="1">
            <a:blip r:embed="rId4">
              <a:alphaModFix/>
            </a:blip>
            <a:srcRect l="44280" r="47602" b="93250"/>
            <a:stretch/>
          </p:blipFill>
          <p:spPr>
            <a:xfrm>
              <a:off x="3638213" y="656360"/>
              <a:ext cx="2115154" cy="1054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5"/>
            <p:cNvPicPr preferRelativeResize="0"/>
            <p:nvPr/>
          </p:nvPicPr>
          <p:blipFill rotWithShape="1">
            <a:blip r:embed="rId5">
              <a:alphaModFix/>
            </a:blip>
            <a:srcRect r="86983" b="95840"/>
            <a:stretch/>
          </p:blipFill>
          <p:spPr>
            <a:xfrm>
              <a:off x="6204668" y="835962"/>
              <a:ext cx="2761174" cy="6957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p5"/>
          <p:cNvGrpSpPr/>
          <p:nvPr/>
        </p:nvGrpSpPr>
        <p:grpSpPr>
          <a:xfrm>
            <a:off x="1192325" y="1186075"/>
            <a:ext cx="9368700" cy="741600"/>
            <a:chOff x="1497025" y="2023000"/>
            <a:chExt cx="9368700" cy="741600"/>
          </a:xfrm>
        </p:grpSpPr>
        <p:grpSp>
          <p:nvGrpSpPr>
            <p:cNvPr id="311" name="Google Shape;311;p5"/>
            <p:cNvGrpSpPr/>
            <p:nvPr/>
          </p:nvGrpSpPr>
          <p:grpSpPr>
            <a:xfrm>
              <a:off x="1497025" y="2023000"/>
              <a:ext cx="9368700" cy="741600"/>
              <a:chOff x="1497025" y="2023000"/>
              <a:chExt cx="9368700" cy="741600"/>
            </a:xfrm>
          </p:grpSpPr>
          <p:sp>
            <p:nvSpPr>
              <p:cNvPr id="312" name="Google Shape;312;p5"/>
              <p:cNvSpPr/>
              <p:nvPr/>
            </p:nvSpPr>
            <p:spPr>
              <a:xfrm>
                <a:off x="1497025" y="2023000"/>
                <a:ext cx="9368700" cy="741600"/>
              </a:xfrm>
              <a:prstGeom prst="roundRect">
                <a:avLst>
                  <a:gd name="adj" fmla="val 16667"/>
                </a:avLst>
              </a:prstGeom>
              <a:solidFill>
                <a:srgbClr val="818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1648725" y="2125750"/>
                <a:ext cx="536100" cy="536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314" name="Google Shape;314;p5"/>
            <p:cNvSpPr/>
            <p:nvPr/>
          </p:nvSpPr>
          <p:spPr>
            <a:xfrm>
              <a:off x="1709430" y="2194720"/>
              <a:ext cx="414600" cy="414600"/>
            </a:xfrm>
            <a:prstGeom prst="mathPlus">
              <a:avLst>
                <a:gd name="adj1" fmla="val 23520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15" name="Google Shape;315;p5"/>
            <p:cNvSpPr txBox="1"/>
            <p:nvPr/>
          </p:nvSpPr>
          <p:spPr>
            <a:xfrm>
              <a:off x="2377050" y="2109675"/>
              <a:ext cx="82641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깔끔하고 직관적인 UI</a:t>
              </a:r>
              <a:endParaRPr sz="24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16" name="Google Shape;316;p5"/>
          <p:cNvGrpSpPr/>
          <p:nvPr/>
        </p:nvGrpSpPr>
        <p:grpSpPr>
          <a:xfrm>
            <a:off x="1192325" y="2048425"/>
            <a:ext cx="9368700" cy="741600"/>
            <a:chOff x="1497025" y="2023000"/>
            <a:chExt cx="9368700" cy="741600"/>
          </a:xfrm>
        </p:grpSpPr>
        <p:grpSp>
          <p:nvGrpSpPr>
            <p:cNvPr id="317" name="Google Shape;317;p5"/>
            <p:cNvGrpSpPr/>
            <p:nvPr/>
          </p:nvGrpSpPr>
          <p:grpSpPr>
            <a:xfrm>
              <a:off x="1497025" y="2023000"/>
              <a:ext cx="9368700" cy="741600"/>
              <a:chOff x="1497025" y="2023000"/>
              <a:chExt cx="9368700" cy="741600"/>
            </a:xfrm>
          </p:grpSpPr>
          <p:sp>
            <p:nvSpPr>
              <p:cNvPr id="318" name="Google Shape;318;p5"/>
              <p:cNvSpPr/>
              <p:nvPr/>
            </p:nvSpPr>
            <p:spPr>
              <a:xfrm>
                <a:off x="1497025" y="2023000"/>
                <a:ext cx="9368700" cy="741600"/>
              </a:xfrm>
              <a:prstGeom prst="roundRect">
                <a:avLst>
                  <a:gd name="adj" fmla="val 16667"/>
                </a:avLst>
              </a:prstGeom>
              <a:solidFill>
                <a:srgbClr val="818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1648725" y="2125750"/>
                <a:ext cx="536100" cy="536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320" name="Google Shape;320;p5"/>
            <p:cNvSpPr/>
            <p:nvPr/>
          </p:nvSpPr>
          <p:spPr>
            <a:xfrm>
              <a:off x="1709430" y="2194720"/>
              <a:ext cx="414600" cy="414600"/>
            </a:xfrm>
            <a:prstGeom prst="mathPlus">
              <a:avLst>
                <a:gd name="adj1" fmla="val 23520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1" name="Google Shape;321;p5"/>
            <p:cNvSpPr txBox="1"/>
            <p:nvPr/>
          </p:nvSpPr>
          <p:spPr>
            <a:xfrm>
              <a:off x="2377050" y="2109675"/>
              <a:ext cx="82641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세분화된 후원 시스템 ( 투자형 / 리워드형 )</a:t>
              </a:r>
              <a:endParaRPr sz="24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22" name="Google Shape;322;p5"/>
          <p:cNvGrpSpPr/>
          <p:nvPr/>
        </p:nvGrpSpPr>
        <p:grpSpPr>
          <a:xfrm>
            <a:off x="1192325" y="2910775"/>
            <a:ext cx="9368700" cy="741600"/>
            <a:chOff x="1497025" y="2023000"/>
            <a:chExt cx="9368700" cy="741600"/>
          </a:xfrm>
        </p:grpSpPr>
        <p:grpSp>
          <p:nvGrpSpPr>
            <p:cNvPr id="323" name="Google Shape;323;p5"/>
            <p:cNvGrpSpPr/>
            <p:nvPr/>
          </p:nvGrpSpPr>
          <p:grpSpPr>
            <a:xfrm>
              <a:off x="1497025" y="2023000"/>
              <a:ext cx="9368700" cy="741600"/>
              <a:chOff x="1497025" y="2023000"/>
              <a:chExt cx="9368700" cy="741600"/>
            </a:xfrm>
          </p:grpSpPr>
          <p:sp>
            <p:nvSpPr>
              <p:cNvPr id="324" name="Google Shape;324;p5"/>
              <p:cNvSpPr/>
              <p:nvPr/>
            </p:nvSpPr>
            <p:spPr>
              <a:xfrm>
                <a:off x="1497025" y="2023000"/>
                <a:ext cx="9368700" cy="741600"/>
              </a:xfrm>
              <a:prstGeom prst="roundRect">
                <a:avLst>
                  <a:gd name="adj" fmla="val 16667"/>
                </a:avLst>
              </a:prstGeom>
              <a:solidFill>
                <a:srgbClr val="818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1648725" y="2125750"/>
                <a:ext cx="536100" cy="536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326" name="Google Shape;326;p5"/>
            <p:cNvSpPr/>
            <p:nvPr/>
          </p:nvSpPr>
          <p:spPr>
            <a:xfrm>
              <a:off x="1709430" y="2194720"/>
              <a:ext cx="414600" cy="414600"/>
            </a:xfrm>
            <a:prstGeom prst="mathPlus">
              <a:avLst>
                <a:gd name="adj1" fmla="val 23520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27" name="Google Shape;327;p5"/>
            <p:cNvSpPr txBox="1"/>
            <p:nvPr/>
          </p:nvSpPr>
          <p:spPr>
            <a:xfrm>
              <a:off x="2377050" y="2109675"/>
              <a:ext cx="82641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다양한 후원 컨텐츠 지원</a:t>
              </a:r>
              <a:endParaRPr sz="24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28" name="Google Shape;328;p5"/>
          <p:cNvGrpSpPr/>
          <p:nvPr/>
        </p:nvGrpSpPr>
        <p:grpSpPr>
          <a:xfrm>
            <a:off x="1192325" y="3773125"/>
            <a:ext cx="9368700" cy="741600"/>
            <a:chOff x="1497025" y="2023000"/>
            <a:chExt cx="9368700" cy="741600"/>
          </a:xfrm>
        </p:grpSpPr>
        <p:grpSp>
          <p:nvGrpSpPr>
            <p:cNvPr id="329" name="Google Shape;329;p5"/>
            <p:cNvGrpSpPr/>
            <p:nvPr/>
          </p:nvGrpSpPr>
          <p:grpSpPr>
            <a:xfrm>
              <a:off x="1497025" y="2023000"/>
              <a:ext cx="9368700" cy="741600"/>
              <a:chOff x="1497025" y="2023000"/>
              <a:chExt cx="9368700" cy="741600"/>
            </a:xfrm>
          </p:grpSpPr>
          <p:sp>
            <p:nvSpPr>
              <p:cNvPr id="330" name="Google Shape;330;p5"/>
              <p:cNvSpPr/>
              <p:nvPr/>
            </p:nvSpPr>
            <p:spPr>
              <a:xfrm>
                <a:off x="1497025" y="2023000"/>
                <a:ext cx="9368700" cy="741600"/>
              </a:xfrm>
              <a:prstGeom prst="roundRect">
                <a:avLst>
                  <a:gd name="adj" fmla="val 16667"/>
                </a:avLst>
              </a:prstGeom>
              <a:solidFill>
                <a:srgbClr val="818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1648725" y="2125750"/>
                <a:ext cx="536100" cy="536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332" name="Google Shape;332;p5"/>
            <p:cNvSpPr/>
            <p:nvPr/>
          </p:nvSpPr>
          <p:spPr>
            <a:xfrm>
              <a:off x="1709430" y="2194720"/>
              <a:ext cx="414600" cy="414600"/>
            </a:xfrm>
            <a:prstGeom prst="mathPlus">
              <a:avLst>
                <a:gd name="adj1" fmla="val 23520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3" name="Google Shape;333;p5"/>
            <p:cNvSpPr txBox="1"/>
            <p:nvPr/>
          </p:nvSpPr>
          <p:spPr>
            <a:xfrm>
              <a:off x="2377050" y="2109675"/>
              <a:ext cx="82641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손쉬운 가입 및 공유하기 기능</a:t>
              </a:r>
              <a:endParaRPr sz="24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34" name="Google Shape;334;p5"/>
          <p:cNvSpPr/>
          <p:nvPr/>
        </p:nvSpPr>
        <p:spPr>
          <a:xfrm>
            <a:off x="1436300" y="4845150"/>
            <a:ext cx="338700" cy="3387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35" name="Google Shape;335;p5"/>
          <p:cNvGrpSpPr/>
          <p:nvPr/>
        </p:nvGrpSpPr>
        <p:grpSpPr>
          <a:xfrm>
            <a:off x="1192325" y="5497825"/>
            <a:ext cx="9368700" cy="741600"/>
            <a:chOff x="1202450" y="4969250"/>
            <a:chExt cx="9368700" cy="741600"/>
          </a:xfrm>
        </p:grpSpPr>
        <p:grpSp>
          <p:nvGrpSpPr>
            <p:cNvPr id="336" name="Google Shape;336;p5"/>
            <p:cNvGrpSpPr/>
            <p:nvPr/>
          </p:nvGrpSpPr>
          <p:grpSpPr>
            <a:xfrm>
              <a:off x="1202450" y="4969250"/>
              <a:ext cx="9368700" cy="741600"/>
              <a:chOff x="1497025" y="2023000"/>
              <a:chExt cx="9368700" cy="741600"/>
            </a:xfrm>
          </p:grpSpPr>
          <p:sp>
            <p:nvSpPr>
              <p:cNvPr id="337" name="Google Shape;337;p5"/>
              <p:cNvSpPr/>
              <p:nvPr/>
            </p:nvSpPr>
            <p:spPr>
              <a:xfrm>
                <a:off x="1497025" y="2023000"/>
                <a:ext cx="9368700" cy="741600"/>
              </a:xfrm>
              <a:prstGeom prst="roundRect">
                <a:avLst>
                  <a:gd name="adj" fmla="val 16667"/>
                </a:avLst>
              </a:prstGeom>
              <a:solidFill>
                <a:srgbClr val="FF86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1648725" y="2125750"/>
                <a:ext cx="536100" cy="536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  <p:sp>
          <p:nvSpPr>
            <p:cNvPr id="339" name="Google Shape;339;p5"/>
            <p:cNvSpPr txBox="1"/>
            <p:nvPr/>
          </p:nvSpPr>
          <p:spPr>
            <a:xfrm>
              <a:off x="2082475" y="5055925"/>
              <a:ext cx="82641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다양한 카테고리를 다루는 만큼 전문성이 떨어짐</a:t>
              </a:r>
              <a:endParaRPr sz="24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40" name="Google Shape;340;p5"/>
          <p:cNvSpPr/>
          <p:nvPr/>
        </p:nvSpPr>
        <p:spPr>
          <a:xfrm>
            <a:off x="1436300" y="5699275"/>
            <a:ext cx="338700" cy="3387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1" name="Google Shape;341;p5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벤치마킹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63d92e89cb_0_666"/>
          <p:cNvSpPr/>
          <p:nvPr/>
        </p:nvSpPr>
        <p:spPr>
          <a:xfrm>
            <a:off x="293568" y="0"/>
            <a:ext cx="5587800" cy="152700"/>
          </a:xfrm>
          <a:prstGeom prst="rect">
            <a:avLst/>
          </a:prstGeom>
          <a:solidFill>
            <a:srgbClr val="9CA1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827" name="Google Shape;827;g63d92e89cb_0_666"/>
          <p:cNvSpPr/>
          <p:nvPr/>
        </p:nvSpPr>
        <p:spPr>
          <a:xfrm>
            <a:off x="11148933" y="6814543"/>
            <a:ext cx="626100" cy="45600"/>
          </a:xfrm>
          <a:prstGeom prst="rect">
            <a:avLst/>
          </a:prstGeom>
          <a:solidFill>
            <a:srgbClr val="9CA1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828" name="Google Shape;828;g63d92e89cb_0_666"/>
          <p:cNvSpPr txBox="1"/>
          <p:nvPr/>
        </p:nvSpPr>
        <p:spPr>
          <a:xfrm>
            <a:off x="293575" y="80700"/>
            <a:ext cx="64755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와이어프레임-</a:t>
            </a:r>
            <a:r>
              <a:rPr lang="en-US" sz="24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메인페이지/공지사항</a:t>
            </a:r>
            <a:endParaRPr sz="2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829" name="Google Shape;829;g63d92e89cb_0_666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30" name="Google Shape;830;g63d92e89cb_0_666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31" name="Google Shape;831;g63d92e89cb_0_666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832" name="Google Shape;832;g63d92e89cb_0_666"/>
          <p:cNvPicPr preferRelativeResize="0"/>
          <p:nvPr/>
        </p:nvPicPr>
        <p:blipFill rotWithShape="1">
          <a:blip r:embed="rId3">
            <a:alphaModFix/>
          </a:blip>
          <a:srcRect t="4950" b="6967"/>
          <a:stretch/>
        </p:blipFill>
        <p:spPr>
          <a:xfrm>
            <a:off x="823150" y="828050"/>
            <a:ext cx="4914900" cy="545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g63d92e89cb_0_666"/>
          <p:cNvPicPr preferRelativeResize="0"/>
          <p:nvPr/>
        </p:nvPicPr>
        <p:blipFill rotWithShape="1">
          <a:blip r:embed="rId4">
            <a:alphaModFix/>
          </a:blip>
          <a:srcRect t="20675" r="22899" b="29718"/>
          <a:stretch/>
        </p:blipFill>
        <p:spPr>
          <a:xfrm>
            <a:off x="6185575" y="1305775"/>
            <a:ext cx="5030849" cy="45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63d92e89cb_0_680"/>
          <p:cNvSpPr/>
          <p:nvPr/>
        </p:nvSpPr>
        <p:spPr>
          <a:xfrm>
            <a:off x="293566" y="0"/>
            <a:ext cx="5802300" cy="152700"/>
          </a:xfrm>
          <a:prstGeom prst="rect">
            <a:avLst/>
          </a:prstGeom>
          <a:solidFill>
            <a:srgbClr val="9CA1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839" name="Google Shape;839;g63d92e89cb_0_680"/>
          <p:cNvSpPr/>
          <p:nvPr/>
        </p:nvSpPr>
        <p:spPr>
          <a:xfrm>
            <a:off x="11148933" y="6814543"/>
            <a:ext cx="626100" cy="45600"/>
          </a:xfrm>
          <a:prstGeom prst="rect">
            <a:avLst/>
          </a:prstGeom>
          <a:solidFill>
            <a:srgbClr val="9CA1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840" name="Google Shape;840;g63d92e89cb_0_680"/>
          <p:cNvSpPr txBox="1"/>
          <p:nvPr/>
        </p:nvSpPr>
        <p:spPr>
          <a:xfrm>
            <a:off x="293575" y="80700"/>
            <a:ext cx="699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와이어프레임-</a:t>
            </a:r>
            <a:r>
              <a:rPr lang="en-US" sz="24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상세페이지/결제페이지</a:t>
            </a:r>
            <a:endParaRPr sz="2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841" name="Google Shape;841;g63d92e89cb_0_680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2" name="Google Shape;842;g63d92e89cb_0_680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3" name="Google Shape;843;g63d92e89cb_0_680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844" name="Google Shape;844;g63d92e89cb_0_680"/>
          <p:cNvPicPr preferRelativeResize="0"/>
          <p:nvPr/>
        </p:nvPicPr>
        <p:blipFill rotWithShape="1">
          <a:blip r:embed="rId3">
            <a:alphaModFix/>
          </a:blip>
          <a:srcRect l="1031" t="10037" r="3420" b="21357"/>
          <a:stretch/>
        </p:blipFill>
        <p:spPr>
          <a:xfrm>
            <a:off x="6286925" y="1037237"/>
            <a:ext cx="5500700" cy="550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g63d92e89cb_0_680"/>
          <p:cNvPicPr preferRelativeResize="0"/>
          <p:nvPr/>
        </p:nvPicPr>
        <p:blipFill rotWithShape="1">
          <a:blip r:embed="rId4">
            <a:alphaModFix/>
          </a:blip>
          <a:srcRect t="9042" r="2210" b="16039"/>
          <a:stretch/>
        </p:blipFill>
        <p:spPr>
          <a:xfrm>
            <a:off x="429625" y="910150"/>
            <a:ext cx="5645226" cy="576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3d92e89cb_0_683"/>
          <p:cNvSpPr/>
          <p:nvPr/>
        </p:nvSpPr>
        <p:spPr>
          <a:xfrm>
            <a:off x="293575" y="0"/>
            <a:ext cx="4685400" cy="152700"/>
          </a:xfrm>
          <a:prstGeom prst="rect">
            <a:avLst/>
          </a:prstGeom>
          <a:solidFill>
            <a:srgbClr val="9CA1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851" name="Google Shape;851;g63d92e89cb_0_683"/>
          <p:cNvSpPr/>
          <p:nvPr/>
        </p:nvSpPr>
        <p:spPr>
          <a:xfrm>
            <a:off x="11148933" y="6814543"/>
            <a:ext cx="626100" cy="45600"/>
          </a:xfrm>
          <a:prstGeom prst="rect">
            <a:avLst/>
          </a:prstGeom>
          <a:solidFill>
            <a:srgbClr val="9CA1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852" name="Google Shape;852;g63d92e89cb_0_683"/>
          <p:cNvSpPr txBox="1"/>
          <p:nvPr/>
        </p:nvSpPr>
        <p:spPr>
          <a:xfrm>
            <a:off x="293575" y="80700"/>
            <a:ext cx="52521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와이어프레임-</a:t>
            </a:r>
            <a:r>
              <a:rPr lang="en-US" sz="24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펀딩등록화면</a:t>
            </a:r>
            <a:endParaRPr sz="24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853" name="Google Shape;853;g63d92e89cb_0_683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4" name="Google Shape;854;g63d92e89cb_0_683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5" name="Google Shape;855;g63d92e89cb_0_683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856" name="Google Shape;856;g63d92e89cb_0_683"/>
          <p:cNvPicPr preferRelativeResize="0"/>
          <p:nvPr/>
        </p:nvPicPr>
        <p:blipFill rotWithShape="1">
          <a:blip r:embed="rId3">
            <a:alphaModFix/>
          </a:blip>
          <a:srcRect t="9008"/>
          <a:stretch/>
        </p:blipFill>
        <p:spPr>
          <a:xfrm>
            <a:off x="6048025" y="200975"/>
            <a:ext cx="5100551" cy="656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g63d92e89cb_0_683"/>
          <p:cNvPicPr preferRelativeResize="0"/>
          <p:nvPr/>
        </p:nvPicPr>
        <p:blipFill rotWithShape="1">
          <a:blip r:embed="rId4">
            <a:alphaModFix/>
          </a:blip>
          <a:srcRect t="10402"/>
          <a:stretch/>
        </p:blipFill>
        <p:spPr>
          <a:xfrm>
            <a:off x="812050" y="741600"/>
            <a:ext cx="4633227" cy="607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g63d92e89cb_0_660"/>
          <p:cNvGrpSpPr/>
          <p:nvPr/>
        </p:nvGrpSpPr>
        <p:grpSpPr>
          <a:xfrm>
            <a:off x="0" y="1449000"/>
            <a:ext cx="12192000" cy="3960000"/>
            <a:chOff x="0" y="1449000"/>
            <a:chExt cx="12192000" cy="3960000"/>
          </a:xfrm>
        </p:grpSpPr>
        <p:sp>
          <p:nvSpPr>
            <p:cNvPr id="863" name="Google Shape;863;g63d92e89cb_0_660"/>
            <p:cNvSpPr/>
            <p:nvPr/>
          </p:nvSpPr>
          <p:spPr>
            <a:xfrm>
              <a:off x="4116000" y="1449000"/>
              <a:ext cx="3960000" cy="396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864" name="Google Shape;864;g63d92e89cb_0_660"/>
            <p:cNvSpPr txBox="1"/>
            <p:nvPr/>
          </p:nvSpPr>
          <p:spPr>
            <a:xfrm>
              <a:off x="0" y="2445600"/>
              <a:ext cx="12192000" cy="196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Story</a:t>
              </a:r>
              <a:endParaRPr sz="6000" b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lang="en-US" sz="6000" b="1">
                  <a:solidFill>
                    <a:schemeClr val="dk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Board</a:t>
              </a:r>
              <a:endParaRPr sz="6000" b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64ec384ee9_0_272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ACB9CA"/>
              </a:gs>
              <a:gs pos="100000">
                <a:srgbClr val="67778C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0" name="Google Shape;870;g64ec384ee9_0_272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메인페이지_1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1" name="Google Shape;871;g64ec384ee9_0_272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메인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72" name="Google Shape;872;g64ec384ee9_0_272"/>
          <p:cNvPicPr preferRelativeResize="0"/>
          <p:nvPr/>
        </p:nvPicPr>
        <p:blipFill rotWithShape="1">
          <a:blip r:embed="rId3">
            <a:alphaModFix/>
          </a:blip>
          <a:srcRect l="908" t="11173" r="15772" b="9750"/>
          <a:stretch/>
        </p:blipFill>
        <p:spPr>
          <a:xfrm>
            <a:off x="162750" y="1205325"/>
            <a:ext cx="8894626" cy="474864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64ec384ee9_0_272"/>
          <p:cNvSpPr/>
          <p:nvPr/>
        </p:nvSpPr>
        <p:spPr>
          <a:xfrm>
            <a:off x="-90450" y="12653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4" name="Google Shape;874;g64ec384ee9_0_272"/>
          <p:cNvSpPr/>
          <p:nvPr/>
        </p:nvSpPr>
        <p:spPr>
          <a:xfrm>
            <a:off x="1184175" y="12653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5" name="Google Shape;875;g64ec384ee9_0_272"/>
          <p:cNvSpPr/>
          <p:nvPr/>
        </p:nvSpPr>
        <p:spPr>
          <a:xfrm>
            <a:off x="7093150" y="12653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6" name="Google Shape;876;g64ec384ee9_0_272"/>
          <p:cNvSpPr/>
          <p:nvPr/>
        </p:nvSpPr>
        <p:spPr>
          <a:xfrm>
            <a:off x="8949675" y="12653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7" name="Google Shape;877;g64ec384ee9_0_272"/>
          <p:cNvSpPr/>
          <p:nvPr/>
        </p:nvSpPr>
        <p:spPr>
          <a:xfrm>
            <a:off x="7169375" y="223865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8" name="Google Shape;878;g64ec384ee9_0_272"/>
          <p:cNvSpPr/>
          <p:nvPr/>
        </p:nvSpPr>
        <p:spPr>
          <a:xfrm>
            <a:off x="8949675" y="223865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79" name="Google Shape;879;g64ec384ee9_0_272"/>
          <p:cNvSpPr/>
          <p:nvPr/>
        </p:nvSpPr>
        <p:spPr>
          <a:xfrm>
            <a:off x="8468225" y="24741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80" name="Google Shape;880;g64ec384ee9_0_272"/>
          <p:cNvSpPr/>
          <p:nvPr/>
        </p:nvSpPr>
        <p:spPr>
          <a:xfrm>
            <a:off x="7554275" y="279282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81" name="Google Shape;881;g64ec384ee9_0_272"/>
          <p:cNvSpPr/>
          <p:nvPr/>
        </p:nvSpPr>
        <p:spPr>
          <a:xfrm>
            <a:off x="7478050" y="323655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82" name="Google Shape;882;g64ec384ee9_0_272"/>
          <p:cNvSpPr/>
          <p:nvPr/>
        </p:nvSpPr>
        <p:spPr>
          <a:xfrm>
            <a:off x="554250" y="429295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83" name="Google Shape;883;g64ec384ee9_0_272"/>
          <p:cNvSpPr/>
          <p:nvPr/>
        </p:nvSpPr>
        <p:spPr>
          <a:xfrm>
            <a:off x="7478050" y="423445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algn="ctr"/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84" name="Google Shape;884;g64ec384ee9_0_272"/>
          <p:cNvSpPr txBox="1"/>
          <p:nvPr/>
        </p:nvSpPr>
        <p:spPr>
          <a:xfrm>
            <a:off x="9216725" y="1016375"/>
            <a:ext cx="31197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메인메뉴 출력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펀딩 등록하기 페이지로 이동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전체 게시물 검색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로그인/회원가입창 호출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자동로그인 체크박스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비밀번호 분실 시 비밀번호 찾기버튼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홈페이지 회원 로그인 버튼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소셜회원 로그인 버튼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홈페이지 회원 가입버튼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 인기있는 프로젝트 출력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11. 인기있는 프로젝트 더보기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885" name="Google Shape;885;g64ec384ee9_0_272"/>
          <p:cNvGrpSpPr/>
          <p:nvPr/>
        </p:nvGrpSpPr>
        <p:grpSpPr>
          <a:xfrm>
            <a:off x="119561" y="5954470"/>
            <a:ext cx="9245745" cy="409440"/>
            <a:chOff x="845225" y="6362093"/>
            <a:chExt cx="6984774" cy="409440"/>
          </a:xfrm>
        </p:grpSpPr>
        <p:sp>
          <p:nvSpPr>
            <p:cNvPr id="886" name="Google Shape;886;g64ec384ee9_0_272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7" name="Google Shape;887;g64ec384ee9_0_272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8" name="Google Shape;888;g64ec384ee9_0_272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889" name="Google Shape;889;g64ec384ee9_0_272"/>
          <p:cNvPicPr preferRelativeResize="0"/>
          <p:nvPr/>
        </p:nvPicPr>
        <p:blipFill rotWithShape="1">
          <a:blip r:embed="rId4">
            <a:alphaModFix/>
          </a:blip>
          <a:srcRect l="1334" t="18453" r="90287" b="55149"/>
          <a:stretch/>
        </p:blipFill>
        <p:spPr>
          <a:xfrm>
            <a:off x="173141" y="1639884"/>
            <a:ext cx="1021426" cy="181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화살표: 아래쪽 1">
            <a:hlinkClick r:id="rId5" action="ppaction://hlinksldjump"/>
            <a:extLst>
              <a:ext uri="{FF2B5EF4-FFF2-40B4-BE49-F238E27FC236}">
                <a16:creationId xmlns:a16="http://schemas.microsoft.com/office/drawing/2014/main" id="{5AEBCB3D-0590-4213-A31B-07EF33DD7007}"/>
              </a:ext>
            </a:extLst>
          </p:cNvPr>
          <p:cNvSpPr/>
          <p:nvPr/>
        </p:nvSpPr>
        <p:spPr>
          <a:xfrm>
            <a:off x="8027217" y="4693868"/>
            <a:ext cx="1353312" cy="1542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6238132073_3_18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ACB9CA"/>
              </a:gs>
              <a:gs pos="100000">
                <a:srgbClr val="67778C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5" name="Google Shape;895;g6238132073_3_18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메인페이지_2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6" name="Google Shape;896;g6238132073_3_18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메인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97" name="Google Shape;897;g6238132073_3_18"/>
          <p:cNvSpPr txBox="1"/>
          <p:nvPr/>
        </p:nvSpPr>
        <p:spPr>
          <a:xfrm>
            <a:off x="9216725" y="1016375"/>
            <a:ext cx="2975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로그인 후 로그인유저의 닉네임 및 프로필사진과 환영합니다 문구 노출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로그인 유저의 닉네임, 프로필사진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로그인 유저의 팔로잉리스트,  좋아요리스트, 프로젝트로그 메뉴로 이동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회원이 펀딩한 페이지로 이동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로그아웃 버튼</a:t>
            </a:r>
            <a:endParaRPr sz="13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98" name="Google Shape;898;g6238132073_3_18"/>
          <p:cNvPicPr preferRelativeResize="0"/>
          <p:nvPr/>
        </p:nvPicPr>
        <p:blipFill rotWithShape="1">
          <a:blip r:embed="rId3">
            <a:alphaModFix/>
          </a:blip>
          <a:srcRect t="10015"/>
          <a:stretch/>
        </p:blipFill>
        <p:spPr>
          <a:xfrm>
            <a:off x="286463" y="1140850"/>
            <a:ext cx="8911925" cy="4963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9" name="Google Shape;899;g6238132073_3_18"/>
          <p:cNvGrpSpPr/>
          <p:nvPr/>
        </p:nvGrpSpPr>
        <p:grpSpPr>
          <a:xfrm>
            <a:off x="119561" y="5954470"/>
            <a:ext cx="9245745" cy="409440"/>
            <a:chOff x="845225" y="6362093"/>
            <a:chExt cx="6984774" cy="409440"/>
          </a:xfrm>
        </p:grpSpPr>
        <p:sp>
          <p:nvSpPr>
            <p:cNvPr id="900" name="Google Shape;900;g6238132073_3_18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1" name="Google Shape;901;g6238132073_3_18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02" name="Google Shape;902;g6238132073_3_18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03" name="Google Shape;903;g6238132073_3_18"/>
          <p:cNvSpPr/>
          <p:nvPr/>
        </p:nvSpPr>
        <p:spPr>
          <a:xfrm>
            <a:off x="7761850" y="120615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04" name="Google Shape;904;g6238132073_3_18"/>
          <p:cNvSpPr/>
          <p:nvPr/>
        </p:nvSpPr>
        <p:spPr>
          <a:xfrm>
            <a:off x="7761850" y="18468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05" name="Google Shape;905;g6238132073_3_18"/>
          <p:cNvSpPr/>
          <p:nvPr/>
        </p:nvSpPr>
        <p:spPr>
          <a:xfrm>
            <a:off x="7460375" y="233602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06" name="Google Shape;906;g6238132073_3_18"/>
          <p:cNvSpPr/>
          <p:nvPr/>
        </p:nvSpPr>
        <p:spPr>
          <a:xfrm>
            <a:off x="7638000" y="28590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07" name="Google Shape;907;g6238132073_3_18"/>
          <p:cNvSpPr/>
          <p:nvPr/>
        </p:nvSpPr>
        <p:spPr>
          <a:xfrm>
            <a:off x="8652450" y="28590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g6238132073_0_19"/>
          <p:cNvPicPr preferRelativeResize="0"/>
          <p:nvPr/>
        </p:nvPicPr>
        <p:blipFill rotWithShape="1">
          <a:blip r:embed="rId3">
            <a:alphaModFix/>
          </a:blip>
          <a:srcRect l="6756" t="12120" r="15933" b="7880"/>
          <a:stretch/>
        </p:blipFill>
        <p:spPr>
          <a:xfrm>
            <a:off x="176650" y="1016375"/>
            <a:ext cx="9642451" cy="561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3" name="Google Shape;913;g6238132073_0_19"/>
          <p:cNvGrpSpPr/>
          <p:nvPr/>
        </p:nvGrpSpPr>
        <p:grpSpPr>
          <a:xfrm>
            <a:off x="11" y="828295"/>
            <a:ext cx="9245745" cy="409440"/>
            <a:chOff x="845225" y="6362093"/>
            <a:chExt cx="6984774" cy="409440"/>
          </a:xfrm>
        </p:grpSpPr>
        <p:sp>
          <p:nvSpPr>
            <p:cNvPr id="914" name="Google Shape;914;g6238132073_0_19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5" name="Google Shape;915;g6238132073_0_19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16" name="Google Shape;916;g6238132073_0_19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17" name="Google Shape;917;g6238132073_0_19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ACB9CA"/>
              </a:gs>
              <a:gs pos="100000">
                <a:srgbClr val="67778C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18" name="Google Shape;918;g6238132073_0_19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메인페이지_2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19" name="Google Shape;919;g6238132073_0_19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메인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20" name="Google Shape;920;g6238132073_0_19"/>
          <p:cNvSpPr/>
          <p:nvPr/>
        </p:nvSpPr>
        <p:spPr>
          <a:xfrm>
            <a:off x="0" y="9224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21" name="Google Shape;921;g6238132073_0_19"/>
          <p:cNvSpPr/>
          <p:nvPr/>
        </p:nvSpPr>
        <p:spPr>
          <a:xfrm>
            <a:off x="8229200" y="9224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22" name="Google Shape;922;g6238132073_0_19"/>
          <p:cNvSpPr/>
          <p:nvPr/>
        </p:nvSpPr>
        <p:spPr>
          <a:xfrm>
            <a:off x="0" y="408132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23" name="Google Shape;923;g6238132073_0_19"/>
          <p:cNvSpPr txBox="1"/>
          <p:nvPr/>
        </p:nvSpPr>
        <p:spPr>
          <a:xfrm>
            <a:off x="9216725" y="1016375"/>
            <a:ext cx="31197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신규 프로젝트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신규 프로젝트 더보기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달성임박 프로젝트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최상단으로 이동하기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24" name="Google Shape;924;g6238132073_0_19"/>
          <p:cNvGrpSpPr/>
          <p:nvPr/>
        </p:nvGrpSpPr>
        <p:grpSpPr>
          <a:xfrm>
            <a:off x="103936" y="6401295"/>
            <a:ext cx="9245745" cy="409440"/>
            <a:chOff x="845225" y="6362093"/>
            <a:chExt cx="6984774" cy="409440"/>
          </a:xfrm>
        </p:grpSpPr>
        <p:sp>
          <p:nvSpPr>
            <p:cNvPr id="925" name="Google Shape;925;g6238132073_0_19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6" name="Google Shape;926;g6238132073_0_19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27" name="Google Shape;927;g6238132073_0_19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28" name="Google Shape;928;g6238132073_0_19"/>
          <p:cNvSpPr/>
          <p:nvPr/>
        </p:nvSpPr>
        <p:spPr>
          <a:xfrm>
            <a:off x="9078200" y="601640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g6238132073_0_42"/>
          <p:cNvPicPr preferRelativeResize="0"/>
          <p:nvPr/>
        </p:nvPicPr>
        <p:blipFill rotWithShape="1">
          <a:blip r:embed="rId3">
            <a:alphaModFix/>
          </a:blip>
          <a:srcRect l="11695" t="74633" r="19867" b="5443"/>
          <a:stretch/>
        </p:blipFill>
        <p:spPr>
          <a:xfrm>
            <a:off x="0" y="2595938"/>
            <a:ext cx="10174598" cy="1666124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6238132073_0_42"/>
          <p:cNvSpPr txBox="1"/>
          <p:nvPr/>
        </p:nvSpPr>
        <p:spPr>
          <a:xfrm>
            <a:off x="9216725" y="1016375"/>
            <a:ext cx="31197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고객센터 페이지로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두드림 페이스북페이지로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두드림 인스타페이지로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두드림 트위터페이지로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두드림 유투브페이지로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기본약관 페이지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저작권 문구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35" name="Google Shape;935;g6238132073_0_42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ACB9CA"/>
              </a:gs>
              <a:gs pos="100000">
                <a:srgbClr val="67778C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36" name="Google Shape;936;g6238132073_0_42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메인페이지_3(footer)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37" name="Google Shape;937;g6238132073_0_42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메인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38" name="Google Shape;938;g6238132073_0_42"/>
          <p:cNvSpPr/>
          <p:nvPr/>
        </p:nvSpPr>
        <p:spPr>
          <a:xfrm>
            <a:off x="0" y="24741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39" name="Google Shape;939;g6238132073_0_42"/>
          <p:cNvSpPr/>
          <p:nvPr/>
        </p:nvSpPr>
        <p:spPr>
          <a:xfrm>
            <a:off x="7478050" y="249560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40" name="Google Shape;940;g6238132073_0_42"/>
          <p:cNvSpPr/>
          <p:nvPr/>
        </p:nvSpPr>
        <p:spPr>
          <a:xfrm>
            <a:off x="7862950" y="249560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41" name="Google Shape;941;g6238132073_0_42"/>
          <p:cNvSpPr/>
          <p:nvPr/>
        </p:nvSpPr>
        <p:spPr>
          <a:xfrm>
            <a:off x="8288700" y="24741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42" name="Google Shape;942;g6238132073_0_42"/>
          <p:cNvSpPr/>
          <p:nvPr/>
        </p:nvSpPr>
        <p:spPr>
          <a:xfrm>
            <a:off x="8714450" y="249560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43" name="Google Shape;943;g6238132073_0_42"/>
          <p:cNvSpPr/>
          <p:nvPr/>
        </p:nvSpPr>
        <p:spPr>
          <a:xfrm>
            <a:off x="1977375" y="357910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44" name="Google Shape;944;g6238132073_0_42"/>
          <p:cNvSpPr/>
          <p:nvPr/>
        </p:nvSpPr>
        <p:spPr>
          <a:xfrm>
            <a:off x="2722050" y="402242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g6238132073_0_72"/>
          <p:cNvPicPr preferRelativeResize="0"/>
          <p:nvPr/>
        </p:nvPicPr>
        <p:blipFill rotWithShape="1">
          <a:blip r:embed="rId3">
            <a:alphaModFix/>
          </a:blip>
          <a:srcRect l="7596" t="23705" r="21742" b="13246"/>
          <a:stretch/>
        </p:blipFill>
        <p:spPr>
          <a:xfrm>
            <a:off x="51313" y="1262300"/>
            <a:ext cx="9382224" cy="47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6238132073_0_72"/>
          <p:cNvSpPr txBox="1"/>
          <p:nvPr/>
        </p:nvSpPr>
        <p:spPr>
          <a:xfrm>
            <a:off x="9216725" y="1016375"/>
            <a:ext cx="31197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전체 카테고리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선택한 개별 카테고리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전체보기 버튼(필터링 시 필터링 전부 취소하고 전체보기)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문자열로 프로젝트 검색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전체/진행중인펀딩/종료된 펀딩 필터링 하는 셀렉트 박스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인기순/최신순/최고금액순/최다후원순/마감임박순으로 필터링 하는 셀렉트 박스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프로젝트 출력란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프로젝트 카테고리 및 제목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프로젝트 좋아요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 총 후원액 및 달성 %바 표시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11. 펀딩 종료일 표시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51" name="Google Shape;951;g6238132073_0_72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gradFill>
            <a:gsLst>
              <a:gs pos="0">
                <a:srgbClr val="ACB9CA"/>
              </a:gs>
              <a:gs pos="100000">
                <a:srgbClr val="67778C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52" name="Google Shape;952;g6238132073_0_72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펀딩 리스트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53" name="Google Shape;953;g6238132073_0_72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카테고리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54" name="Google Shape;954;g6238132073_0_72"/>
          <p:cNvSpPr/>
          <p:nvPr/>
        </p:nvSpPr>
        <p:spPr>
          <a:xfrm>
            <a:off x="1447400" y="185375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55" name="Google Shape;955;g6238132073_0_72"/>
          <p:cNvSpPr/>
          <p:nvPr/>
        </p:nvSpPr>
        <p:spPr>
          <a:xfrm>
            <a:off x="2566175" y="185375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56" name="Google Shape;956;g6238132073_0_72"/>
          <p:cNvSpPr/>
          <p:nvPr/>
        </p:nvSpPr>
        <p:spPr>
          <a:xfrm>
            <a:off x="51325" y="257462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57" name="Google Shape;957;g6238132073_0_72"/>
          <p:cNvSpPr/>
          <p:nvPr/>
        </p:nvSpPr>
        <p:spPr>
          <a:xfrm>
            <a:off x="6632500" y="28590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58" name="Google Shape;958;g6238132073_0_72"/>
          <p:cNvSpPr/>
          <p:nvPr/>
        </p:nvSpPr>
        <p:spPr>
          <a:xfrm>
            <a:off x="7550363" y="262355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59" name="Google Shape;959;g6238132073_0_72"/>
          <p:cNvSpPr/>
          <p:nvPr/>
        </p:nvSpPr>
        <p:spPr>
          <a:xfrm>
            <a:off x="8383550" y="2623550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0" name="Google Shape;960;g6238132073_0_72"/>
          <p:cNvSpPr/>
          <p:nvPr/>
        </p:nvSpPr>
        <p:spPr>
          <a:xfrm>
            <a:off x="290600" y="33742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1" name="Google Shape;961;g6238132073_0_72"/>
          <p:cNvSpPr/>
          <p:nvPr/>
        </p:nvSpPr>
        <p:spPr>
          <a:xfrm>
            <a:off x="169350" y="46643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2" name="Google Shape;962;g6238132073_0_72"/>
          <p:cNvSpPr/>
          <p:nvPr/>
        </p:nvSpPr>
        <p:spPr>
          <a:xfrm>
            <a:off x="2088625" y="466437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3" name="Google Shape;963;g6238132073_0_72"/>
          <p:cNvSpPr/>
          <p:nvPr/>
        </p:nvSpPr>
        <p:spPr>
          <a:xfrm>
            <a:off x="169350" y="530942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64" name="Google Shape;964;g6238132073_0_72"/>
          <p:cNvSpPr/>
          <p:nvPr/>
        </p:nvSpPr>
        <p:spPr>
          <a:xfrm>
            <a:off x="2088625" y="5586425"/>
            <a:ext cx="384900" cy="384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65" name="Google Shape;965;g6238132073_0_72"/>
          <p:cNvGrpSpPr/>
          <p:nvPr/>
        </p:nvGrpSpPr>
        <p:grpSpPr>
          <a:xfrm>
            <a:off x="119561" y="5954470"/>
            <a:ext cx="9245745" cy="409440"/>
            <a:chOff x="845225" y="6362093"/>
            <a:chExt cx="6984774" cy="409440"/>
          </a:xfrm>
        </p:grpSpPr>
        <p:sp>
          <p:nvSpPr>
            <p:cNvPr id="966" name="Google Shape;966;g6238132073_0_72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7" name="Google Shape;967;g6238132073_0_72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8" name="Google Shape;968;g6238132073_0_72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969" name="Google Shape;969;g6238132073_0_72"/>
          <p:cNvPicPr preferRelativeResize="0"/>
          <p:nvPr/>
        </p:nvPicPr>
        <p:blipFill rotWithShape="1">
          <a:blip r:embed="rId4">
            <a:alphaModFix/>
          </a:blip>
          <a:srcRect l="65483" t="49454" r="28465" b="42549"/>
          <a:stretch/>
        </p:blipFill>
        <p:spPr>
          <a:xfrm>
            <a:off x="7751620" y="3199827"/>
            <a:ext cx="737750" cy="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g6238132073_0_72"/>
          <p:cNvPicPr preferRelativeResize="0"/>
          <p:nvPr/>
        </p:nvPicPr>
        <p:blipFill rotWithShape="1">
          <a:blip r:embed="rId5">
            <a:alphaModFix/>
          </a:blip>
          <a:srcRect l="71391" t="49869" r="23153" b="38491"/>
          <a:stretch/>
        </p:blipFill>
        <p:spPr>
          <a:xfrm>
            <a:off x="8510173" y="3202411"/>
            <a:ext cx="665002" cy="79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g64f300f061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25" y="513675"/>
            <a:ext cx="8706874" cy="5848424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g64f300f061_0_49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77" name="Google Shape;977;g64f300f061_0_49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78" name="Google Shape;978;g64f300f061_0_49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관리자 메인 페이지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79" name="Google Shape;979;g64f300f061_0_49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관리자 페이지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80" name="Google Shape;980;g64f300f061_0_49"/>
          <p:cNvSpPr/>
          <p:nvPr/>
        </p:nvSpPr>
        <p:spPr>
          <a:xfrm>
            <a:off x="-190875" y="5484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81" name="Google Shape;981;g64f300f061_0_49"/>
          <p:cNvSpPr/>
          <p:nvPr/>
        </p:nvSpPr>
        <p:spPr>
          <a:xfrm>
            <a:off x="6359125" y="63147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82" name="Google Shape;982;g64f300f061_0_49"/>
          <p:cNvSpPr/>
          <p:nvPr/>
        </p:nvSpPr>
        <p:spPr>
          <a:xfrm>
            <a:off x="7705500" y="84102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83" name="Google Shape;983;g64f300f061_0_49"/>
          <p:cNvSpPr/>
          <p:nvPr/>
        </p:nvSpPr>
        <p:spPr>
          <a:xfrm>
            <a:off x="743325" y="122592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84" name="Google Shape;984;g64f300f061_0_49"/>
          <p:cNvSpPr/>
          <p:nvPr/>
        </p:nvSpPr>
        <p:spPr>
          <a:xfrm>
            <a:off x="743325" y="34888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85" name="Google Shape;985;g64f300f061_0_49"/>
          <p:cNvSpPr/>
          <p:nvPr/>
        </p:nvSpPr>
        <p:spPr>
          <a:xfrm>
            <a:off x="5903550" y="34888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986" name="Google Shape;986;g64f300f061_0_49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987" name="Google Shape;987;g64f300f061_0_49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8" name="Google Shape;988;g64f300f061_0_49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89" name="Google Shape;989;g64f300f061_0_49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990" name="Google Shape;990;g64f300f061_0_49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홈페이지 메인화면 이동 및 각 리스트에 해당하는 관리 페이지로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알림버튼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- 금일 마감하는 프로젝트, 달성률이 100%에 도달한 프로젝트, 신고 건수로 분류하여 각 항목 개수 출력과 알림목록 페이지로 이동가능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메인 페이지에서 관리자 아이디로 로그인 시 노출되는 버튼클릭 후 해당 관리자 아이디로 로그인 됨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회원, 프로젝트, 결제, 신고 관련해서 각 상세 항목에 대한 개수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일주일 단위로 누적 방문자 수를 그래프로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카테고리에 따른 분포도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4f300f061_0_166"/>
          <p:cNvSpPr txBox="1"/>
          <p:nvPr/>
        </p:nvSpPr>
        <p:spPr>
          <a:xfrm>
            <a:off x="121375" y="3894200"/>
            <a:ext cx="3378300" cy="605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A27DD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0" name="Google Shape;260;g64f300f061_0_166"/>
          <p:cNvSpPr/>
          <p:nvPr/>
        </p:nvSpPr>
        <p:spPr>
          <a:xfrm>
            <a:off x="0" y="1014725"/>
            <a:ext cx="11877600" cy="1282800"/>
          </a:xfrm>
          <a:prstGeom prst="rect">
            <a:avLst/>
          </a:prstGeom>
          <a:solidFill>
            <a:srgbClr val="9589CF"/>
          </a:solidFill>
          <a:ln>
            <a:noFill/>
          </a:ln>
          <a:effectLst>
            <a:outerShdw blurRad="57150" dist="19050" dir="5400000" algn="bl" rotWithShape="0">
              <a:srgbClr val="D9D9D9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61" name="Google Shape;261;g64f300f061_0_166"/>
          <p:cNvSpPr/>
          <p:nvPr/>
        </p:nvSpPr>
        <p:spPr>
          <a:xfrm>
            <a:off x="293598" y="0"/>
            <a:ext cx="1476198" cy="89703"/>
          </a:xfrm>
          <a:prstGeom prst="rect">
            <a:avLst/>
          </a:prstGeom>
          <a:solidFill>
            <a:srgbClr val="9589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62" name="Google Shape;262;g64f300f061_0_166"/>
          <p:cNvSpPr/>
          <p:nvPr/>
        </p:nvSpPr>
        <p:spPr>
          <a:xfrm>
            <a:off x="6580175" y="6814550"/>
            <a:ext cx="5271300" cy="45600"/>
          </a:xfrm>
          <a:prstGeom prst="rect">
            <a:avLst/>
          </a:prstGeom>
          <a:solidFill>
            <a:srgbClr val="FF89C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63" name="Google Shape;263;g64f300f061_0_166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기획의도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264" name="Google Shape;264;g64f300f061_0_166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5" name="Google Shape;265;g64f300f061_0_166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rgbClr val="9CA1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g64f300f061_0_166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67" name="Google Shape;267;g64f300f061_0_166"/>
          <p:cNvSpPr txBox="1"/>
          <p:nvPr/>
        </p:nvSpPr>
        <p:spPr>
          <a:xfrm>
            <a:off x="1056525" y="1054325"/>
            <a:ext cx="97968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</a:t>
            </a:r>
            <a:r>
              <a:rPr lang="en-US" sz="3000" b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sz="3300" b="1">
                <a:highlight>
                  <a:srgbClr val="FFD966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</a:t>
            </a:r>
            <a:r>
              <a:rPr lang="en-US" sz="3200" b="1">
                <a:highlight>
                  <a:srgbClr val="FFD966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티스트</a:t>
            </a:r>
            <a:r>
              <a:rPr lang="en-US" sz="2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들의</a:t>
            </a:r>
            <a:r>
              <a:rPr lang="en-US" sz="32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원활</a:t>
            </a:r>
            <a:r>
              <a:rPr lang="en-US" sz="2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</a:t>
            </a:r>
            <a:r>
              <a:rPr lang="en-US" sz="32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창작활동</a:t>
            </a:r>
            <a:r>
              <a:rPr lang="en-US" sz="2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위한</a:t>
            </a:r>
            <a:r>
              <a:rPr lang="en-US" sz="32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sz="32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114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후원(</a:t>
            </a:r>
            <a:r>
              <a:rPr lang="en-US" sz="3300" b="1">
                <a:highlight>
                  <a:srgbClr val="FFD966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크</a:t>
            </a:r>
            <a:r>
              <a:rPr lang="en-US" sz="3200" b="1">
                <a:highlight>
                  <a:srgbClr val="FFD966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라우드 </a:t>
            </a:r>
            <a:r>
              <a:rPr lang="en-US" sz="3300" b="1">
                <a:highlight>
                  <a:srgbClr val="FFD966"/>
                </a:highligh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en-US" sz="30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사이트</a:t>
            </a:r>
            <a:endParaRPr sz="30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68" name="Google Shape;268;g64f300f061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725" y="2651625"/>
            <a:ext cx="1937400" cy="193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CCCCCC">
                <a:alpha val="50000"/>
              </a:srgbClr>
            </a:outerShdw>
          </a:effectLst>
        </p:spPr>
      </p:pic>
      <p:pic>
        <p:nvPicPr>
          <p:cNvPr id="269" name="Google Shape;269;g64f300f061_0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550" y="2651675"/>
            <a:ext cx="1937275" cy="1937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CCCCCC">
                <a:alpha val="49000"/>
              </a:srgbClr>
            </a:outerShdw>
          </a:effectLst>
        </p:spPr>
      </p:pic>
      <p:sp>
        <p:nvSpPr>
          <p:cNvPr id="270" name="Google Shape;270;g64f300f061_0_166"/>
          <p:cNvSpPr txBox="1"/>
          <p:nvPr/>
        </p:nvSpPr>
        <p:spPr>
          <a:xfrm>
            <a:off x="1669002" y="3894200"/>
            <a:ext cx="1754648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ree Serif"/>
                <a:sym typeface="Bree Serif"/>
              </a:rPr>
              <a:t>Supporter</a:t>
            </a:r>
            <a:endParaRPr sz="2400"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ree Serif"/>
              <a:sym typeface="Bree Serif"/>
            </a:endParaRPr>
          </a:p>
        </p:txBody>
      </p:sp>
      <p:sp>
        <p:nvSpPr>
          <p:cNvPr id="271" name="Google Shape;271;g64f300f061_0_166"/>
          <p:cNvSpPr txBox="1"/>
          <p:nvPr/>
        </p:nvSpPr>
        <p:spPr>
          <a:xfrm>
            <a:off x="8537100" y="3925225"/>
            <a:ext cx="3269400" cy="605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A27DDD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2" name="Google Shape;272;g64f300f061_0_166"/>
          <p:cNvSpPr txBox="1"/>
          <p:nvPr/>
        </p:nvSpPr>
        <p:spPr>
          <a:xfrm>
            <a:off x="8671000" y="3925300"/>
            <a:ext cx="117421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Bree Serif"/>
                <a:sym typeface="Bree Serif"/>
              </a:rPr>
              <a:t>Artist</a:t>
            </a:r>
            <a:endParaRPr sz="24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Bree Serif"/>
              <a:sym typeface="Bree Serif"/>
            </a:endParaRPr>
          </a:p>
        </p:txBody>
      </p:sp>
      <p:sp>
        <p:nvSpPr>
          <p:cNvPr id="273" name="Google Shape;273;g64f300f061_0_166"/>
          <p:cNvSpPr txBox="1"/>
          <p:nvPr/>
        </p:nvSpPr>
        <p:spPr>
          <a:xfrm>
            <a:off x="1223925" y="4671575"/>
            <a:ext cx="37728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좋아하는 아티스트 후원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한정 리워드 수령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아티스트의 새 활동 소식 확인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4" name="Google Shape;274;g64f300f061_0_166"/>
          <p:cNvSpPr txBox="1"/>
          <p:nvPr/>
        </p:nvSpPr>
        <p:spPr>
          <a:xfrm>
            <a:off x="7167525" y="4671575"/>
            <a:ext cx="37728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새로운 홍보채널 구축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활동 지원금 마련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5" name="Google Shape;275;g64f300f061_0_166"/>
          <p:cNvSpPr txBox="1"/>
          <p:nvPr/>
        </p:nvSpPr>
        <p:spPr>
          <a:xfrm>
            <a:off x="5908350" y="6240075"/>
            <a:ext cx="58668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89C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문화/예술</a:t>
            </a:r>
            <a:r>
              <a:rPr lang="en-US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특화된 크라우드 펀딩 사이트</a:t>
            </a:r>
            <a:endParaRPr sz="20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g64f300f061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634173" cy="5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g64f300f061_2_1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97" name="Google Shape;997;g64f300f061_2_1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98" name="Google Shape;998;g64f300f061_2_1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일반회원 목록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99" name="Google Shape;999;g64f300f061_2_1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회원관리 / 일반회원 관리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00" name="Google Shape;1000;g64f300f061_2_1"/>
          <p:cNvSpPr/>
          <p:nvPr/>
        </p:nvSpPr>
        <p:spPr>
          <a:xfrm>
            <a:off x="845225" y="630538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01" name="Google Shape;1001;g64f300f061_2_1"/>
          <p:cNvSpPr/>
          <p:nvPr/>
        </p:nvSpPr>
        <p:spPr>
          <a:xfrm>
            <a:off x="6911700" y="6305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02" name="Google Shape;1002;g64f300f061_2_1"/>
          <p:cNvSpPr/>
          <p:nvPr/>
        </p:nvSpPr>
        <p:spPr>
          <a:xfrm>
            <a:off x="845225" y="10154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03" name="Google Shape;1003;g64f300f061_2_1"/>
          <p:cNvSpPr/>
          <p:nvPr/>
        </p:nvSpPr>
        <p:spPr>
          <a:xfrm>
            <a:off x="6999400" y="13214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04" name="Google Shape;1004;g64f300f061_2_1"/>
          <p:cNvSpPr/>
          <p:nvPr/>
        </p:nvSpPr>
        <p:spPr>
          <a:xfrm>
            <a:off x="795875" y="551172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05" name="Google Shape;1005;g64f300f061_2_1"/>
          <p:cNvSpPr/>
          <p:nvPr/>
        </p:nvSpPr>
        <p:spPr>
          <a:xfrm>
            <a:off x="6258800" y="551172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06" name="Google Shape;1006;g64f300f061_2_1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007" name="Google Shape;1007;g64f300f061_2_1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8" name="Google Shape;1008;g64f300f061_2_1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09" name="Google Shape;1009;g64f300f061_2_1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10" name="Google Shape;1010;g64f300f061_2_1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10, 25, 50, 100 단위로 회원목록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해당 회원에 대한 내용을 검색할 수 있게 ajax 처리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각 항목마다 오름,내림차순으로 출력되는 버튼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일반회원에서 블랙리스트로 회원정보 변경할 수 있는 버튼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 전체개수 및 노출되는 페이지 번호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페이징 처리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페이지 최상단으로 이동할 수 있는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11" name="Google Shape;1011;g64f300f061_2_1"/>
          <p:cNvSpPr/>
          <p:nvPr/>
        </p:nvSpPr>
        <p:spPr>
          <a:xfrm>
            <a:off x="7903800" y="58220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g64f300f061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51" cy="571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64f300f061_2_20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18" name="Google Shape;1018;g64f300f061_2_20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19" name="Google Shape;1019;g64f300f061_2_20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블랙리스트 목록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20" name="Google Shape;1020;g64f300f061_2_20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회원관리 / 블랙리스트 관리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21" name="Google Shape;1021;g64f300f061_2_20"/>
          <p:cNvSpPr/>
          <p:nvPr/>
        </p:nvSpPr>
        <p:spPr>
          <a:xfrm>
            <a:off x="6963175" y="1326238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22" name="Google Shape;1022;g64f300f061_2_20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023" name="Google Shape;1023;g64f300f061_2_20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4" name="Google Shape;1024;g64f300f061_2_20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25" name="Google Shape;1025;g64f300f061_2_20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26" name="Google Shape;1026;g64f300f061_2_20"/>
          <p:cNvSpPr txBox="1"/>
          <p:nvPr/>
        </p:nvSpPr>
        <p:spPr>
          <a:xfrm>
            <a:off x="8703250" y="996650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블랙리스트 회원을 일반회원으로 처리해주는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g64f300f061_2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594825" cy="553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g64f300f061_2_38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33" name="Google Shape;1033;g64f300f061_2_38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34" name="Google Shape;1034;g64f300f061_2_38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프로젝트(심사 대기 중)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35" name="Google Shape;1035;g64f300f061_2_38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 관리 / 심사 대기 중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36" name="Google Shape;1036;g64f300f061_2_38"/>
          <p:cNvSpPr/>
          <p:nvPr/>
        </p:nvSpPr>
        <p:spPr>
          <a:xfrm>
            <a:off x="6686850" y="260087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37" name="Google Shape;1037;g64f300f061_2_38"/>
          <p:cNvSpPr/>
          <p:nvPr/>
        </p:nvSpPr>
        <p:spPr>
          <a:xfrm>
            <a:off x="7445100" y="260087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38" name="Google Shape;1038;g64f300f061_2_38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039" name="Google Shape;1039;g64f300f061_2_38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0" name="Google Shape;1040;g64f300f061_2_38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41" name="Google Shape;1041;g64f300f061_2_38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42" name="Google Shape;1042;g64f300f061_2_38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버튼 클릭 시 심사 대기중에서 심사 통과로 상태 변경.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버튼 클릭 시 심사 대기중에서 심사 탈락으로 상태 변경.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g64f300f061_2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51" cy="588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g64f300f061_2_132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49" name="Google Shape;1049;g64f300f061_2_132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0" name="Google Shape;1050;g64f300f061_2_132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프로젝트(심사 완료 중)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1" name="Google Shape;1051;g64f300f061_2_132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 관리 / 심사완료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2" name="Google Shape;1052;g64f300f061_2_132"/>
          <p:cNvSpPr/>
          <p:nvPr/>
        </p:nvSpPr>
        <p:spPr>
          <a:xfrm>
            <a:off x="7190100" y="263047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53" name="Google Shape;1053;g64f300f061_2_132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054" name="Google Shape;1054;g64f300f061_2_132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5" name="Google Shape;1055;g64f300f061_2_132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56" name="Google Shape;1056;g64f300f061_2_132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57" name="Google Shape;1057;g64f300f061_2_132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버튼 클릭 시 심사 완료에서 프로젝트를 오픈 중으로 상태 변경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g64f300f061_2_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51" cy="5711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g64f300f061_2_147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4" name="Google Shape;1064;g64f300f061_2_147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5" name="Google Shape;1065;g64f300f061_2_147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프로젝트(오픈 중)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6" name="Google Shape;1066;g64f300f061_2_147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 관리 / 오픈중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67" name="Google Shape;1067;g64f300f061_2_147"/>
          <p:cNvSpPr/>
          <p:nvPr/>
        </p:nvSpPr>
        <p:spPr>
          <a:xfrm>
            <a:off x="7703225" y="27883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68" name="Google Shape;1068;g64f300f061_2_147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069" name="Google Shape;1069;g64f300f061_2_147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0" name="Google Shape;1070;g64f300f061_2_147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71" name="Google Shape;1071;g64f300f061_2_147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72" name="Google Shape;1072;g64f300f061_2_147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버튼 클릭 시 프로젝트 오픈 중에서 심사 대기상태로 변경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g64f300f061_2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653901" cy="566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g64f300f061_2_162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9" name="Google Shape;1079;g64f300f061_2_162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0" name="Google Shape;1080;g64f300f061_2_162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프로젝트(마감)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1" name="Google Shape;1081;g64f300f061_2_162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 관리 / 마감된</a:t>
            </a:r>
            <a:endParaRPr sz="1800" b="1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82" name="Google Shape;1082;g64f300f061_2_162"/>
          <p:cNvSpPr/>
          <p:nvPr/>
        </p:nvSpPr>
        <p:spPr>
          <a:xfrm>
            <a:off x="559050" y="14069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83" name="Google Shape;1083;g64f300f061_2_162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084" name="Google Shape;1084;g64f300f061_2_162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5" name="Google Shape;1085;g64f300f061_2_162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86" name="Google Shape;1086;g64f300f061_2_162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087" name="Google Shape;1087;g64f300f061_2_162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마감 상태인 프로젝트 목록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g64f300f061_2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" y="548400"/>
            <a:ext cx="8632698" cy="54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g64f300f061_2_177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94" name="Google Shape;1094;g64f300f061_2_177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95" name="Google Shape;1095;g64f300f061_2_177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결제 관리(성공 펀딩 현황)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96" name="Google Shape;1096;g64f300f061_2_177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결제 관리 / 성공 펀딩 현황</a:t>
            </a:r>
            <a:endParaRPr sz="1800" b="1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97" name="Google Shape;1097;g64f300f061_2_177"/>
          <p:cNvSpPr/>
          <p:nvPr/>
        </p:nvSpPr>
        <p:spPr>
          <a:xfrm>
            <a:off x="7357850" y="24726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98" name="Google Shape;1098;g64f300f061_2_177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099" name="Google Shape;1099;g64f300f061_2_177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0" name="Google Shape;1100;g64f300f061_2_177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01" name="Google Shape;1101;g64f300f061_2_177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02" name="Google Shape;1102;g64f300f061_2_177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결제하기 버튼 클릭 시 카드사에 해당 프로젝트의 결제 요청을 보냄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g64f300f061_2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48" cy="569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g64f300f061_2_196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09" name="Google Shape;1109;g64f300f061_2_196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10" name="Google Shape;1110;g64f300f061_2_196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결제 관리(예약 주문 현황)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11" name="Google Shape;1111;g64f300f061_2_196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결제 관리 / 예약 주문 현황</a:t>
            </a:r>
            <a:endParaRPr sz="1800" b="1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12" name="Google Shape;1112;g64f300f061_2_196"/>
          <p:cNvSpPr/>
          <p:nvPr/>
        </p:nvSpPr>
        <p:spPr>
          <a:xfrm>
            <a:off x="7683475" y="28081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13" name="Google Shape;1113;g64f300f061_2_196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114" name="Google Shape;1114;g64f300f061_2_196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5" name="Google Shape;1115;g64f300f061_2_196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16" name="Google Shape;1116;g64f300f061_2_196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17" name="Google Shape;1117;g64f300f061_2_196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취소하기 버튼 클릭 시 예약 주문이 취소됨.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g64f300f061_2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644048" cy="543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g64f300f061_2_210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24" name="Google Shape;1124;g64f300f061_2_210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25" name="Google Shape;1125;g64f300f061_2_210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결제 관리(성공 펀딩 현황)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26" name="Google Shape;1126;g64f300f061_2_210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결제 관리 / 결제 완료 현황</a:t>
            </a:r>
            <a:endParaRPr sz="1800" b="1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27" name="Google Shape;1127;g64f300f061_2_210"/>
          <p:cNvSpPr/>
          <p:nvPr/>
        </p:nvSpPr>
        <p:spPr>
          <a:xfrm>
            <a:off x="549200" y="16141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28" name="Google Shape;1128;g64f300f061_2_210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129" name="Google Shape;1129;g64f300f061_2_210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0" name="Google Shape;1130;g64f300f061_2_210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31" name="Google Shape;1131;g64f300f061_2_210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32" name="Google Shape;1132;g64f300f061_2_210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결제 완료된 프로젝트에 대한 목록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g64f300f061_2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663774" cy="53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g64f300f061_2_224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39" name="Google Shape;1139;g64f300f061_2_224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40" name="Google Shape;1140;g64f300f061_2_224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결제 관리(성공 펀딩 현황)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41" name="Google Shape;1141;g64f300f061_2_224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결제 관리 / 예약 취소 현황</a:t>
            </a:r>
            <a:endParaRPr sz="1800" b="1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42" name="Google Shape;1142;g64f300f061_2_224"/>
          <p:cNvSpPr/>
          <p:nvPr/>
        </p:nvSpPr>
        <p:spPr>
          <a:xfrm>
            <a:off x="578775" y="13871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43" name="Google Shape;1143;g64f300f061_2_224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144" name="Google Shape;1144;g64f300f061_2_224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5" name="Google Shape;1145;g64f300f061_2_224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46" name="Google Shape;1146;g64f300f061_2_224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47" name="Google Shape;1147;g64f300f061_2_224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결제 예약 취소 목록 출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4f300f061_0_268"/>
          <p:cNvSpPr/>
          <p:nvPr/>
        </p:nvSpPr>
        <p:spPr>
          <a:xfrm>
            <a:off x="293597" y="0"/>
            <a:ext cx="1986297" cy="15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347" name="Google Shape;347;g64f300f061_0_268"/>
          <p:cNvSpPr/>
          <p:nvPr/>
        </p:nvSpPr>
        <p:spPr>
          <a:xfrm>
            <a:off x="11148933" y="6814543"/>
            <a:ext cx="6261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348" name="Google Shape;348;g64f300f061_0_268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9" name="Google Shape;349;g64f300f061_0_268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0" name="Google Shape;350;g64f300f061_0_268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3A0BC-15F1-402D-9B27-C36465591720}"/>
              </a:ext>
            </a:extLst>
          </p:cNvPr>
          <p:cNvSpPr txBox="1"/>
          <p:nvPr/>
        </p:nvSpPr>
        <p:spPr>
          <a:xfrm>
            <a:off x="1553592" y="1930563"/>
            <a:ext cx="5646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당신의 마음을 두드릴 아티스트를 찾아보세요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6F5868-7FE6-45BB-BAF5-F9A10F7737CB}"/>
              </a:ext>
            </a:extLst>
          </p:cNvPr>
          <p:cNvSpPr txBox="1"/>
          <p:nvPr/>
        </p:nvSpPr>
        <p:spPr>
          <a:xfrm>
            <a:off x="6251368" y="4465772"/>
            <a:ext cx="503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모두를 두드릴 당신의 꿈을 보여주세요</a:t>
            </a:r>
          </a:p>
        </p:txBody>
      </p:sp>
      <p:pic>
        <p:nvPicPr>
          <p:cNvPr id="4" name="그림 3" descr="음식, 기차, 플레이트이(가) 표시된 사진&#10;&#10;자동 생성된 설명">
            <a:extLst>
              <a:ext uri="{FF2B5EF4-FFF2-40B4-BE49-F238E27FC236}">
                <a16:creationId xmlns:a16="http://schemas.microsoft.com/office/drawing/2014/main" id="{E622BA43-33C3-415A-84F4-E0C624BF5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512" y="2552700"/>
            <a:ext cx="4752975" cy="1752600"/>
          </a:xfrm>
          <a:prstGeom prst="rect">
            <a:avLst/>
          </a:prstGeom>
        </p:spPr>
      </p:pic>
      <p:sp>
        <p:nvSpPr>
          <p:cNvPr id="17" name="Google Shape;351;g64f300f061_0_268">
            <a:extLst>
              <a:ext uri="{FF2B5EF4-FFF2-40B4-BE49-F238E27FC236}">
                <a16:creationId xmlns:a16="http://schemas.microsoft.com/office/drawing/2014/main" id="{1053A54A-1C40-4457-8E0F-62BA59F385C7}"/>
              </a:ext>
            </a:extLst>
          </p:cNvPr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DoDream</a:t>
            </a:r>
            <a:endParaRPr sz="3000" b="1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7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/>
      <p:bldP spid="14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g64f300f061_2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48" cy="56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g64f300f061_2_241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54" name="Google Shape;1154;g64f300f061_2_241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55" name="Google Shape;1155;g64f300f061_2_241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신고 관리(신고 접수 현황)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56" name="Google Shape;1156;g64f300f061_2_241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신고 관리 / 신고 접수 현황</a:t>
            </a:r>
            <a:endParaRPr sz="1800" b="1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57" name="Google Shape;1157;g64f300f061_2_241"/>
          <p:cNvSpPr/>
          <p:nvPr/>
        </p:nvSpPr>
        <p:spPr>
          <a:xfrm>
            <a:off x="6854575" y="257127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58" name="Google Shape;1158;g64f300f061_2_241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159" name="Google Shape;1159;g64f300f061_2_241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0" name="Google Shape;1160;g64f300f061_2_241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61" name="Google Shape;1161;g64f300f061_2_241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62" name="Google Shape;1162;g64f300f061_2_241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답변하기 버튼 클릭 시 모달창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신고 내용에 따른 답변 입력창 모달창이 출력되고, 답변 보내기 버튼 클릭 시 해당 회원에게 답변 내용 전달됨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63" name="Google Shape;1163;g64f300f061_2_241"/>
          <p:cNvSpPr/>
          <p:nvPr/>
        </p:nvSpPr>
        <p:spPr>
          <a:xfrm>
            <a:off x="2823100" y="78962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g64f300f061_2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48" cy="55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g64f300f061_2_255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70" name="Google Shape;1170;g64f300f061_2_255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71" name="Google Shape;1171;g64f300f061_2_255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신고 관리(신고 답변 현황)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72" name="Google Shape;1172;g64f300f061_2_255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신고 관리 / 신고 답변 현황</a:t>
            </a:r>
            <a:endParaRPr sz="1800" b="1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73" name="Google Shape;1173;g64f300f061_2_255"/>
          <p:cNvSpPr/>
          <p:nvPr/>
        </p:nvSpPr>
        <p:spPr>
          <a:xfrm>
            <a:off x="1062300" y="148582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74" name="Google Shape;1174;g64f300f061_2_255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175" name="Google Shape;1175;g64f300f061_2_255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6" name="Google Shape;1176;g64f300f061_2_255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77" name="Google Shape;1177;g64f300f061_2_255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78" name="Google Shape;1178;g64f300f061_2_255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신고 답변 완료된 목록들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g64f300f061_2_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48" cy="556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g64f300f061_2_271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85" name="Google Shape;1185;g64f300f061_2_271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86" name="Google Shape;1186;g64f300f061_2_271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공지사항 관리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87" name="Google Shape;1187;g64f300f061_2_271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게시판 관리 / 공지사항 관리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88" name="Google Shape;1188;g64f300f061_2_271"/>
          <p:cNvSpPr/>
          <p:nvPr/>
        </p:nvSpPr>
        <p:spPr>
          <a:xfrm>
            <a:off x="7445100" y="154502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89" name="Google Shape;1189;g64f300f061_2_271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190" name="Google Shape;1190;g64f300f061_2_271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1" name="Google Shape;1191;g64f300f061_2_271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92" name="Google Shape;1192;g64f300f061_2_271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193" name="Google Shape;1193;g64f300f061_2_271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해당 버튼 클릭 시 공지사항 작성 폼으로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해당 버튼 클릭 시 공지사항 상세 이동 페이지로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94" name="Google Shape;1194;g64f300f061_2_271"/>
          <p:cNvSpPr/>
          <p:nvPr/>
        </p:nvSpPr>
        <p:spPr>
          <a:xfrm>
            <a:off x="6857425" y="26546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g64f300f061_2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51" cy="5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g64f300f061_2_287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01" name="Google Shape;1201;g64f300f061_2_287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02" name="Google Shape;1202;g64f300f061_2_287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공지사항 관리 (글 작성)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03" name="Google Shape;1203;g64f300f061_2_287"/>
          <p:cNvSpPr txBox="1"/>
          <p:nvPr/>
        </p:nvSpPr>
        <p:spPr>
          <a:xfrm>
            <a:off x="4419600" y="35150"/>
            <a:ext cx="5862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게시판 관리 / 공지사항 관리 / 공지사항 작성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04" name="Google Shape;1204;g64f300f061_2_287"/>
          <p:cNvSpPr/>
          <p:nvPr/>
        </p:nvSpPr>
        <p:spPr>
          <a:xfrm>
            <a:off x="7080000" y="15253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05" name="Google Shape;1205;g64f300f061_2_287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206" name="Google Shape;1206;g64f300f061_2_287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7" name="Google Shape;1207;g64f300f061_2_287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08" name="Google Shape;1208;g64f300f061_2_287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09" name="Google Shape;1209;g64f300f061_2_287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공지사항 등록 및 취소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공지사항 제목 입력창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Editor API를 이용한 공지사항 내용 입력창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0" name="Google Shape;1210;g64f300f061_2_287"/>
          <p:cNvSpPr/>
          <p:nvPr/>
        </p:nvSpPr>
        <p:spPr>
          <a:xfrm>
            <a:off x="2426850" y="208227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1" name="Google Shape;1211;g64f300f061_2_287"/>
          <p:cNvSpPr/>
          <p:nvPr/>
        </p:nvSpPr>
        <p:spPr>
          <a:xfrm>
            <a:off x="2426850" y="25603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g64f300f061_2_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50" cy="56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g64f300f061_2_302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8" name="Google Shape;1218;g64f300f061_2_302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19" name="Google Shape;1219;g64f300f061_2_302"/>
          <p:cNvSpPr txBox="1"/>
          <p:nvPr/>
        </p:nvSpPr>
        <p:spPr>
          <a:xfrm>
            <a:off x="0" y="11775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공지사항 관리(상세)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20" name="Google Shape;1220;g64f300f061_2_302"/>
          <p:cNvSpPr txBox="1"/>
          <p:nvPr/>
        </p:nvSpPr>
        <p:spPr>
          <a:xfrm>
            <a:off x="4419600" y="11775"/>
            <a:ext cx="5813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게시판 관리 / 공지사항 관리 / 공지사항 상세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21" name="Google Shape;1221;g64f300f061_2_302"/>
          <p:cNvSpPr/>
          <p:nvPr/>
        </p:nvSpPr>
        <p:spPr>
          <a:xfrm>
            <a:off x="6793850" y="15055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22" name="Google Shape;1222;g64f300f061_2_302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223" name="Google Shape;1223;g64f300f061_2_302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4" name="Google Shape;1224;g64f300f061_2_302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25" name="Google Shape;1225;g64f300f061_2_302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26" name="Google Shape;1226;g64f300f061_2_302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해당 공지사항 수정, 삭제 및 목록으로 이동하는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공지사항 정보에 따른 상세 내용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27" name="Google Shape;1227;g64f300f061_2_302"/>
          <p:cNvSpPr/>
          <p:nvPr/>
        </p:nvSpPr>
        <p:spPr>
          <a:xfrm>
            <a:off x="2170300" y="19836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g64f300f061_2_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48" cy="581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g64f300f061_2_316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34" name="Google Shape;1234;g64f300f061_2_316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35" name="Google Shape;1235;g64f300f061_2_316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공지사항 관리(수정)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36" name="Google Shape;1236;g64f300f061_2_316"/>
          <p:cNvSpPr txBox="1"/>
          <p:nvPr/>
        </p:nvSpPr>
        <p:spPr>
          <a:xfrm>
            <a:off x="4419600" y="35150"/>
            <a:ext cx="677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게시판 관리 / 공지사항 관리 / 공지사항 상세 / 공지사항 수정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37" name="Google Shape;1237;g64f300f061_2_316"/>
          <p:cNvSpPr/>
          <p:nvPr/>
        </p:nvSpPr>
        <p:spPr>
          <a:xfrm>
            <a:off x="7001050" y="157462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38" name="Google Shape;1238;g64f300f061_2_316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239" name="Google Shape;1239;g64f300f061_2_316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0" name="Google Shape;1240;g64f300f061_2_316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41" name="Google Shape;1241;g64f300f061_2_316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42" name="Google Shape;1242;g64f300f061_2_316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공지사항 수정 및 취소하기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변경될 공지사항 제목 입력창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변경될 공지사항 내용 입력창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43" name="Google Shape;1243;g64f300f061_2_316"/>
          <p:cNvSpPr/>
          <p:nvPr/>
        </p:nvSpPr>
        <p:spPr>
          <a:xfrm>
            <a:off x="2239375" y="20921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44" name="Google Shape;1244;g64f300f061_2_316"/>
          <p:cNvSpPr/>
          <p:nvPr/>
        </p:nvSpPr>
        <p:spPr>
          <a:xfrm>
            <a:off x="2239375" y="24770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g64f300f061_2_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52" cy="58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g64f300f061_2_335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51" name="Google Shape;1251;g64f300f061_2_335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52" name="Google Shape;1252;g64f300f061_2_335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후기 목록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53" name="Google Shape;1253;g64f300f061_2_335"/>
          <p:cNvSpPr txBox="1"/>
          <p:nvPr/>
        </p:nvSpPr>
        <p:spPr>
          <a:xfrm>
            <a:off x="4419600" y="35150"/>
            <a:ext cx="6622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게시판 관리 / 프로젝트 후기 관리 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54" name="Google Shape;1254;g64f300f061_2_335"/>
          <p:cNvSpPr/>
          <p:nvPr/>
        </p:nvSpPr>
        <p:spPr>
          <a:xfrm>
            <a:off x="7691800" y="152527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55" name="Google Shape;1255;g64f300f061_2_335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256" name="Google Shape;1256;g64f300f061_2_335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7" name="Google Shape;1257;g64f300f061_2_335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58" name="Google Shape;1258;g64f300f061_2_335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59" name="Google Shape;1259;g64f300f061_2_335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프로젝트 후기 작성 폼으로 이동하는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프로젝트 후기 상세보기 페이지로 이동하는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60" name="Google Shape;1260;g64f300f061_2_335"/>
          <p:cNvSpPr/>
          <p:nvPr/>
        </p:nvSpPr>
        <p:spPr>
          <a:xfrm>
            <a:off x="7306900" y="26250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5" name="Google Shape;1265;g64f300f061_2_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50" cy="58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g64f300f061_2_351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g64f300f061_2_351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g64f300f061_2_351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PageName : 프로젝트 후기(글 작성)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269" name="Google Shape;1269;g64f300f061_2_351"/>
          <p:cNvSpPr txBox="1"/>
          <p:nvPr/>
        </p:nvSpPr>
        <p:spPr>
          <a:xfrm>
            <a:off x="4419600" y="35150"/>
            <a:ext cx="7204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</a:rPr>
              <a:t>Location : 게시판 관리 / 프로젝트 후기 관리 / 프로젝트 후기 작성 </a:t>
            </a:r>
            <a:endParaRPr sz="18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270" name="Google Shape;1270;g64f300f061_2_351"/>
          <p:cNvSpPr/>
          <p:nvPr/>
        </p:nvSpPr>
        <p:spPr>
          <a:xfrm>
            <a:off x="2165900" y="12561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</a:t>
            </a:r>
            <a:endParaRPr sz="1800" b="1">
              <a:solidFill>
                <a:srgbClr val="FFFFFF"/>
              </a:solidFill>
            </a:endParaRPr>
          </a:p>
        </p:txBody>
      </p:sp>
      <p:grpSp>
        <p:nvGrpSpPr>
          <p:cNvPr id="1271" name="Google Shape;1271;g64f300f061_2_351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272" name="Google Shape;1272;g64f300f061_2_351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3" name="Google Shape;1273;g64f300f061_2_351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74" name="Google Shape;1274;g64f300f061_2_351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75" name="Google Shape;1275;g64f300f061_2_351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제목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부제목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번호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창 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selectbox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후기의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썸네일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업로드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리뷰내용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입력창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(Editor API)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작성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취소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76" name="Google Shape;1276;g64f300f061_2_351"/>
          <p:cNvSpPr/>
          <p:nvPr/>
        </p:nvSpPr>
        <p:spPr>
          <a:xfrm>
            <a:off x="2165900" y="19638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2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277" name="Google Shape;1277;g64f300f061_2_351"/>
          <p:cNvSpPr/>
          <p:nvPr/>
        </p:nvSpPr>
        <p:spPr>
          <a:xfrm>
            <a:off x="2165900" y="23487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3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278" name="Google Shape;1278;g64f300f061_2_351"/>
          <p:cNvSpPr/>
          <p:nvPr/>
        </p:nvSpPr>
        <p:spPr>
          <a:xfrm>
            <a:off x="2165900" y="43554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4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279" name="Google Shape;1279;g64f300f061_2_351"/>
          <p:cNvSpPr/>
          <p:nvPr/>
        </p:nvSpPr>
        <p:spPr>
          <a:xfrm>
            <a:off x="6901275" y="75482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5</a:t>
            </a:r>
            <a:endParaRPr sz="18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g64f300f061_2_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49" cy="58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g64f300f061_2_367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6" name="Google Shape;1286;g64f300f061_2_367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7" name="Google Shape;1287;g64f300f061_2_367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후기(상세보기)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8" name="Google Shape;1288;g64f300f061_2_367"/>
          <p:cNvSpPr txBox="1"/>
          <p:nvPr/>
        </p:nvSpPr>
        <p:spPr>
          <a:xfrm>
            <a:off x="4419600" y="35150"/>
            <a:ext cx="7638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게시판 관리 / 프로젝트 후기 관리 / 프로젝트 후기 상세보기 </a:t>
            </a:r>
            <a:endParaRPr sz="1800" b="1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89" name="Google Shape;1289;g64f300f061_2_367"/>
          <p:cNvSpPr/>
          <p:nvPr/>
        </p:nvSpPr>
        <p:spPr>
          <a:xfrm>
            <a:off x="6655675" y="63147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290" name="Google Shape;1290;g64f300f061_2_367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291" name="Google Shape;1291;g64f300f061_2_367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2" name="Google Shape;1292;g64f300f061_2_367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293" name="Google Shape;1293;g64f300f061_2_367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294" name="Google Shape;1294;g64f300f061_2_367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리뷰 수정, 삭제 및 목록으로 이동하는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해당 글 번호에 해당하는 공지사항 상세정보 담은 테이블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(제목, 작성자, 프로젝트 이름, 카테고리 이름, 작성일, 썸네일 이미지, 내용)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95" name="Google Shape;1295;g64f300f061_2_367"/>
          <p:cNvSpPr/>
          <p:nvPr/>
        </p:nvSpPr>
        <p:spPr>
          <a:xfrm>
            <a:off x="2239375" y="11448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96" name="Google Shape;1296;g64f300f061_2_367"/>
          <p:cNvSpPr/>
          <p:nvPr/>
        </p:nvSpPr>
        <p:spPr>
          <a:xfrm>
            <a:off x="2239375" y="29013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g64f300f061_2_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52" cy="58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g64f300f061_2_389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03" name="Google Shape;1303;g64f300f061_2_389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04" name="Google Shape;1304;g64f300f061_2_389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후기(수정하기)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05" name="Google Shape;1305;g64f300f061_2_389"/>
          <p:cNvSpPr txBox="1"/>
          <p:nvPr/>
        </p:nvSpPr>
        <p:spPr>
          <a:xfrm>
            <a:off x="4419600" y="35150"/>
            <a:ext cx="7772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게시판 관리 / 프로젝트 후기 관리 / 상세보기 / 수정하기</a:t>
            </a:r>
            <a:endParaRPr sz="1800" b="1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06" name="Google Shape;1306;g64f300f061_2_389"/>
          <p:cNvSpPr/>
          <p:nvPr/>
        </p:nvSpPr>
        <p:spPr>
          <a:xfrm>
            <a:off x="7060250" y="63147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07" name="Google Shape;1307;g64f300f061_2_389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308" name="Google Shape;1308;g64f300f061_2_389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09" name="Google Shape;1309;g64f300f061_2_389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10" name="Google Shape;1310;g64f300f061_2_389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311" name="Google Shape;1311;g64f300f061_2_389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프로젝트 수정 및 취소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해당 글 번호에 따른 정보 변경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(프로젝트 후기 제목, 부제목, 썸네일 이미지, 리뷰 내용 변경)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12" name="Google Shape;1312;g64f300f061_2_389"/>
          <p:cNvSpPr/>
          <p:nvPr/>
        </p:nvSpPr>
        <p:spPr>
          <a:xfrm>
            <a:off x="2180175" y="13126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13" name="Google Shape;1313;g64f300f061_2_389"/>
          <p:cNvSpPr/>
          <p:nvPr/>
        </p:nvSpPr>
        <p:spPr>
          <a:xfrm>
            <a:off x="2180175" y="182577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g64f300f061_0_406"/>
          <p:cNvGrpSpPr/>
          <p:nvPr/>
        </p:nvGrpSpPr>
        <p:grpSpPr>
          <a:xfrm>
            <a:off x="1718258" y="1966045"/>
            <a:ext cx="891481" cy="4630930"/>
            <a:chOff x="1438468" y="1770450"/>
            <a:chExt cx="766470" cy="2847000"/>
          </a:xfrm>
        </p:grpSpPr>
        <p:cxnSp>
          <p:nvCxnSpPr>
            <p:cNvPr id="366" name="Google Shape;366;g64f300f061_0_406"/>
            <p:cNvCxnSpPr/>
            <p:nvPr/>
          </p:nvCxnSpPr>
          <p:spPr>
            <a:xfrm>
              <a:off x="1438468" y="1770450"/>
              <a:ext cx="0" cy="2847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g64f300f061_0_406"/>
            <p:cNvCxnSpPr/>
            <p:nvPr/>
          </p:nvCxnSpPr>
          <p:spPr>
            <a:xfrm>
              <a:off x="1703325" y="1770450"/>
              <a:ext cx="0" cy="2847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g64f300f061_0_406"/>
            <p:cNvCxnSpPr/>
            <p:nvPr/>
          </p:nvCxnSpPr>
          <p:spPr>
            <a:xfrm>
              <a:off x="2204938" y="1770450"/>
              <a:ext cx="0" cy="2847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g64f300f061_0_406"/>
            <p:cNvCxnSpPr/>
            <p:nvPr/>
          </p:nvCxnSpPr>
          <p:spPr>
            <a:xfrm>
              <a:off x="1954844" y="1770450"/>
              <a:ext cx="0" cy="2847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0" name="Google Shape;370;g64f300f061_0_406"/>
          <p:cNvSpPr/>
          <p:nvPr/>
        </p:nvSpPr>
        <p:spPr>
          <a:xfrm>
            <a:off x="293598" y="0"/>
            <a:ext cx="1748100" cy="15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371" name="Google Shape;371;g64f300f061_0_406"/>
          <p:cNvSpPr/>
          <p:nvPr/>
        </p:nvSpPr>
        <p:spPr>
          <a:xfrm>
            <a:off x="7690432" y="6814550"/>
            <a:ext cx="40845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372" name="Google Shape;372;g64f300f061_0_406"/>
          <p:cNvCxnSpPr/>
          <p:nvPr/>
        </p:nvCxnSpPr>
        <p:spPr>
          <a:xfrm>
            <a:off x="119997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3" name="Google Shape;373;g64f300f061_0_406"/>
          <p:cNvCxnSpPr/>
          <p:nvPr/>
        </p:nvCxnSpPr>
        <p:spPr>
          <a:xfrm>
            <a:off x="119997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4" name="Google Shape;374;g64f300f061_0_406"/>
          <p:cNvSpPr txBox="1"/>
          <p:nvPr/>
        </p:nvSpPr>
        <p:spPr>
          <a:xfrm rot="5400000">
            <a:off x="115551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375" name="Google Shape;375;g64f300f061_0_406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개발일정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76" name="Google Shape;376;g64f300f061_0_406"/>
          <p:cNvGraphicFramePr/>
          <p:nvPr/>
        </p:nvGraphicFramePr>
        <p:xfrm>
          <a:off x="230825" y="1313875"/>
          <a:ext cx="11477775" cy="5361625"/>
        </p:xfrm>
        <a:graphic>
          <a:graphicData uri="http://schemas.openxmlformats.org/drawingml/2006/table">
            <a:tbl>
              <a:tblPr>
                <a:noFill/>
                <a:tableStyleId>{8D5C3AC5-635B-410A-9727-17E5B2588989}</a:tableStyleId>
              </a:tblPr>
              <a:tblGrid>
                <a:gridCol w="112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3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3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03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9월 1주차</a:t>
                      </a:r>
                      <a:endParaRPr sz="1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9월 2주차</a:t>
                      </a:r>
                      <a:endParaRPr sz="1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9월 3주차</a:t>
                      </a:r>
                      <a:endParaRPr sz="1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9월 4주차</a:t>
                      </a:r>
                      <a:endParaRPr sz="1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10월 1주차</a:t>
                      </a:r>
                      <a:endParaRPr sz="1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10월 2주차</a:t>
                      </a:r>
                      <a:endParaRPr sz="1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10월 17일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기획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UI설계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2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클래스</a:t>
                      </a:r>
                      <a:br>
                        <a:rPr lang="en-US"/>
                      </a:br>
                      <a:r>
                        <a:rPr lang="en-US"/>
                        <a:t>다이어그램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DB설계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개발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발표준비</a:t>
                      </a: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8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77" name="Google Shape;377;g64f300f061_0_406"/>
          <p:cNvGrpSpPr/>
          <p:nvPr/>
        </p:nvGrpSpPr>
        <p:grpSpPr>
          <a:xfrm>
            <a:off x="3442050" y="368650"/>
            <a:ext cx="5307900" cy="794738"/>
            <a:chOff x="1918050" y="179700"/>
            <a:chExt cx="5307900" cy="794738"/>
          </a:xfrm>
        </p:grpSpPr>
        <p:sp>
          <p:nvSpPr>
            <p:cNvPr id="378" name="Google Shape;378;g64f300f061_0_406"/>
            <p:cNvSpPr/>
            <p:nvPr/>
          </p:nvSpPr>
          <p:spPr>
            <a:xfrm>
              <a:off x="1918050" y="207338"/>
              <a:ext cx="5307900" cy="767100"/>
            </a:xfrm>
            <a:prstGeom prst="ribbon2">
              <a:avLst>
                <a:gd name="adj1" fmla="val 23554"/>
                <a:gd name="adj2" fmla="val 7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79" name="Google Shape;379;g64f300f061_0_406"/>
            <p:cNvSpPr txBox="1"/>
            <p:nvPr/>
          </p:nvSpPr>
          <p:spPr>
            <a:xfrm>
              <a:off x="2782675" y="179700"/>
              <a:ext cx="3633600" cy="473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rgbClr val="FFFF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Lato"/>
                  <a:sym typeface="Lato"/>
                </a:rPr>
                <a:t>[ S c h e d u l i n g ]</a:t>
              </a:r>
              <a:endParaRPr sz="24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Lato"/>
                <a:sym typeface="Lato"/>
              </a:endParaRPr>
            </a:p>
          </p:txBody>
        </p:sp>
      </p:grpSp>
      <p:grpSp>
        <p:nvGrpSpPr>
          <p:cNvPr id="380" name="Google Shape;380;g64f300f061_0_406"/>
          <p:cNvGrpSpPr/>
          <p:nvPr/>
        </p:nvGrpSpPr>
        <p:grpSpPr>
          <a:xfrm>
            <a:off x="3220883" y="2044545"/>
            <a:ext cx="6867373" cy="4630930"/>
            <a:chOff x="1438468" y="1770450"/>
            <a:chExt cx="5904370" cy="2847000"/>
          </a:xfrm>
        </p:grpSpPr>
        <p:grpSp>
          <p:nvGrpSpPr>
            <p:cNvPr id="381" name="Google Shape;381;g64f300f061_0_406"/>
            <p:cNvGrpSpPr/>
            <p:nvPr/>
          </p:nvGrpSpPr>
          <p:grpSpPr>
            <a:xfrm>
              <a:off x="1438468" y="1770450"/>
              <a:ext cx="766470" cy="2847000"/>
              <a:chOff x="1438468" y="1770450"/>
              <a:chExt cx="766470" cy="2847000"/>
            </a:xfrm>
          </p:grpSpPr>
          <p:cxnSp>
            <p:nvCxnSpPr>
              <p:cNvPr id="382" name="Google Shape;382;g64f300f061_0_406"/>
              <p:cNvCxnSpPr/>
              <p:nvPr/>
            </p:nvCxnSpPr>
            <p:spPr>
              <a:xfrm>
                <a:off x="1438468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g64f300f061_0_406"/>
              <p:cNvCxnSpPr/>
              <p:nvPr/>
            </p:nvCxnSpPr>
            <p:spPr>
              <a:xfrm>
                <a:off x="1703325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4" name="Google Shape;384;g64f300f061_0_406"/>
              <p:cNvCxnSpPr/>
              <p:nvPr/>
            </p:nvCxnSpPr>
            <p:spPr>
              <a:xfrm>
                <a:off x="2204938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5" name="Google Shape;385;g64f300f061_0_406"/>
              <p:cNvCxnSpPr/>
              <p:nvPr/>
            </p:nvCxnSpPr>
            <p:spPr>
              <a:xfrm>
                <a:off x="1954844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6" name="Google Shape;386;g64f300f061_0_406"/>
            <p:cNvGrpSpPr/>
            <p:nvPr/>
          </p:nvGrpSpPr>
          <p:grpSpPr>
            <a:xfrm>
              <a:off x="2721375" y="1770450"/>
              <a:ext cx="760551" cy="2847000"/>
              <a:chOff x="1456225" y="1770450"/>
              <a:chExt cx="760551" cy="2847000"/>
            </a:xfrm>
          </p:grpSpPr>
          <p:cxnSp>
            <p:nvCxnSpPr>
              <p:cNvPr id="387" name="Google Shape;387;g64f300f061_0_406"/>
              <p:cNvCxnSpPr/>
              <p:nvPr/>
            </p:nvCxnSpPr>
            <p:spPr>
              <a:xfrm>
                <a:off x="1456225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388;g64f300f061_0_406"/>
              <p:cNvCxnSpPr/>
              <p:nvPr/>
            </p:nvCxnSpPr>
            <p:spPr>
              <a:xfrm>
                <a:off x="1709244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g64f300f061_0_406"/>
              <p:cNvCxnSpPr/>
              <p:nvPr/>
            </p:nvCxnSpPr>
            <p:spPr>
              <a:xfrm>
                <a:off x="2216775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0" name="Google Shape;390;g64f300f061_0_406"/>
              <p:cNvCxnSpPr/>
              <p:nvPr/>
            </p:nvCxnSpPr>
            <p:spPr>
              <a:xfrm>
                <a:off x="1960763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1" name="Google Shape;391;g64f300f061_0_406"/>
            <p:cNvGrpSpPr/>
            <p:nvPr/>
          </p:nvGrpSpPr>
          <p:grpSpPr>
            <a:xfrm>
              <a:off x="4007430" y="1770450"/>
              <a:ext cx="778308" cy="2847000"/>
              <a:chOff x="1438468" y="1770450"/>
              <a:chExt cx="778308" cy="2847000"/>
            </a:xfrm>
          </p:grpSpPr>
          <p:cxnSp>
            <p:nvCxnSpPr>
              <p:cNvPr id="392" name="Google Shape;392;g64f300f061_0_406"/>
              <p:cNvCxnSpPr/>
              <p:nvPr/>
            </p:nvCxnSpPr>
            <p:spPr>
              <a:xfrm>
                <a:off x="1438468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g64f300f061_0_406"/>
              <p:cNvCxnSpPr/>
              <p:nvPr/>
            </p:nvCxnSpPr>
            <p:spPr>
              <a:xfrm>
                <a:off x="1703325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g64f300f061_0_406"/>
              <p:cNvCxnSpPr/>
              <p:nvPr/>
            </p:nvCxnSpPr>
            <p:spPr>
              <a:xfrm>
                <a:off x="2216775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g64f300f061_0_406"/>
              <p:cNvCxnSpPr/>
              <p:nvPr/>
            </p:nvCxnSpPr>
            <p:spPr>
              <a:xfrm>
                <a:off x="1960763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6" name="Google Shape;396;g64f300f061_0_406"/>
            <p:cNvGrpSpPr/>
            <p:nvPr/>
          </p:nvGrpSpPr>
          <p:grpSpPr>
            <a:xfrm>
              <a:off x="5270306" y="1770450"/>
              <a:ext cx="754632" cy="2847000"/>
              <a:chOff x="1450306" y="1770450"/>
              <a:chExt cx="754632" cy="2847000"/>
            </a:xfrm>
          </p:grpSpPr>
          <p:cxnSp>
            <p:nvCxnSpPr>
              <p:cNvPr id="397" name="Google Shape;397;g64f300f061_0_406"/>
              <p:cNvCxnSpPr/>
              <p:nvPr/>
            </p:nvCxnSpPr>
            <p:spPr>
              <a:xfrm>
                <a:off x="1450306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g64f300f061_0_406"/>
              <p:cNvCxnSpPr/>
              <p:nvPr/>
            </p:nvCxnSpPr>
            <p:spPr>
              <a:xfrm>
                <a:off x="1703325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g64f300f061_0_406"/>
              <p:cNvCxnSpPr/>
              <p:nvPr/>
            </p:nvCxnSpPr>
            <p:spPr>
              <a:xfrm>
                <a:off x="2204938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g64f300f061_0_406"/>
              <p:cNvCxnSpPr/>
              <p:nvPr/>
            </p:nvCxnSpPr>
            <p:spPr>
              <a:xfrm>
                <a:off x="1954844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01" name="Google Shape;401;g64f300f061_0_406"/>
            <p:cNvGrpSpPr/>
            <p:nvPr/>
          </p:nvGrpSpPr>
          <p:grpSpPr>
            <a:xfrm>
              <a:off x="6576368" y="1770450"/>
              <a:ext cx="766470" cy="2847000"/>
              <a:chOff x="1438468" y="1770450"/>
              <a:chExt cx="766470" cy="2847000"/>
            </a:xfrm>
          </p:grpSpPr>
          <p:cxnSp>
            <p:nvCxnSpPr>
              <p:cNvPr id="402" name="Google Shape;402;g64f300f061_0_406"/>
              <p:cNvCxnSpPr/>
              <p:nvPr/>
            </p:nvCxnSpPr>
            <p:spPr>
              <a:xfrm>
                <a:off x="1438468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g64f300f061_0_406"/>
              <p:cNvCxnSpPr/>
              <p:nvPr/>
            </p:nvCxnSpPr>
            <p:spPr>
              <a:xfrm>
                <a:off x="1703325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4" name="Google Shape;404;g64f300f061_0_406"/>
              <p:cNvCxnSpPr/>
              <p:nvPr/>
            </p:nvCxnSpPr>
            <p:spPr>
              <a:xfrm>
                <a:off x="2204938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5" name="Google Shape;405;g64f300f061_0_406"/>
              <p:cNvCxnSpPr/>
              <p:nvPr/>
            </p:nvCxnSpPr>
            <p:spPr>
              <a:xfrm>
                <a:off x="1954844" y="1770450"/>
                <a:ext cx="0" cy="284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EFEFE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6" name="Google Shape;406;g64f300f061_0_406"/>
          <p:cNvSpPr/>
          <p:nvPr/>
        </p:nvSpPr>
        <p:spPr>
          <a:xfrm>
            <a:off x="1360125" y="2285644"/>
            <a:ext cx="938400" cy="27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7" name="Google Shape;407;g64f300f061_0_406"/>
          <p:cNvSpPr/>
          <p:nvPr/>
        </p:nvSpPr>
        <p:spPr>
          <a:xfrm>
            <a:off x="2248400" y="3027125"/>
            <a:ext cx="1899300" cy="27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8" name="Google Shape;408;g64f300f061_0_406"/>
          <p:cNvSpPr/>
          <p:nvPr/>
        </p:nvSpPr>
        <p:spPr>
          <a:xfrm>
            <a:off x="4147700" y="3853200"/>
            <a:ext cx="2076000" cy="27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9" name="Google Shape;409;g64f300f061_0_406"/>
          <p:cNvSpPr/>
          <p:nvPr/>
        </p:nvSpPr>
        <p:spPr>
          <a:xfrm>
            <a:off x="4147700" y="4686650"/>
            <a:ext cx="1389600" cy="27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0" name="Google Shape;410;g64f300f061_0_406"/>
          <p:cNvSpPr/>
          <p:nvPr/>
        </p:nvSpPr>
        <p:spPr>
          <a:xfrm>
            <a:off x="5537425" y="5418725"/>
            <a:ext cx="5255400" cy="27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1" name="Google Shape;411;g64f300f061_0_406"/>
          <p:cNvSpPr/>
          <p:nvPr/>
        </p:nvSpPr>
        <p:spPr>
          <a:xfrm>
            <a:off x="9932650" y="6171400"/>
            <a:ext cx="891600" cy="271200"/>
          </a:xfrm>
          <a:prstGeom prst="rect">
            <a:avLst/>
          </a:prstGeom>
          <a:solidFill>
            <a:srgbClr val="6544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2" name="Google Shape;412;g64f300f061_0_406"/>
          <p:cNvSpPr/>
          <p:nvPr/>
        </p:nvSpPr>
        <p:spPr>
          <a:xfrm>
            <a:off x="10379325" y="2044600"/>
            <a:ext cx="1329300" cy="4630800"/>
          </a:xfrm>
          <a:prstGeom prst="rect">
            <a:avLst/>
          </a:prstGeom>
          <a:gradFill>
            <a:gsLst>
              <a:gs pos="0">
                <a:schemeClr val="accent4"/>
              </a:gs>
              <a:gs pos="4000">
                <a:schemeClr val="accent4"/>
              </a:gs>
              <a:gs pos="19000">
                <a:schemeClr val="accent3"/>
              </a:gs>
              <a:gs pos="34000">
                <a:schemeClr val="accent5"/>
              </a:gs>
              <a:gs pos="55000">
                <a:schemeClr val="lt2"/>
              </a:gs>
              <a:gs pos="77000">
                <a:schemeClr val="accent1"/>
              </a:gs>
              <a:gs pos="96000">
                <a:srgbClr val="6544AD"/>
              </a:gs>
              <a:gs pos="100000">
                <a:srgbClr val="6544A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두드림</a:t>
            </a:r>
            <a:endParaRPr sz="24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발표</a:t>
            </a:r>
            <a:endParaRPr sz="24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13" name="Google Shape;413;g64f300f061_0_406"/>
          <p:cNvGrpSpPr/>
          <p:nvPr/>
        </p:nvGrpSpPr>
        <p:grpSpPr>
          <a:xfrm>
            <a:off x="10088257" y="1832142"/>
            <a:ext cx="1899402" cy="4738556"/>
            <a:chOff x="9516542" y="2796763"/>
            <a:chExt cx="1276308" cy="2875338"/>
          </a:xfrm>
        </p:grpSpPr>
        <p:sp>
          <p:nvSpPr>
            <p:cNvPr id="414" name="Google Shape;414;g64f300f061_0_406"/>
            <p:cNvSpPr/>
            <p:nvPr/>
          </p:nvSpPr>
          <p:spPr>
            <a:xfrm>
              <a:off x="9516542" y="3186137"/>
              <a:ext cx="561900" cy="5796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5" name="Google Shape;415;g64f300f061_0_406"/>
            <p:cNvSpPr/>
            <p:nvPr/>
          </p:nvSpPr>
          <p:spPr>
            <a:xfrm>
              <a:off x="10298150" y="2822425"/>
              <a:ext cx="494700" cy="510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6" name="Google Shape;416;g64f300f061_0_406"/>
            <p:cNvSpPr/>
            <p:nvPr/>
          </p:nvSpPr>
          <p:spPr>
            <a:xfrm>
              <a:off x="10298150" y="4544900"/>
              <a:ext cx="494700" cy="510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7" name="Google Shape;417;g64f300f061_0_406"/>
            <p:cNvSpPr/>
            <p:nvPr/>
          </p:nvSpPr>
          <p:spPr>
            <a:xfrm>
              <a:off x="9638725" y="4956000"/>
              <a:ext cx="659400" cy="7161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8" name="Google Shape;418;g64f300f061_0_406"/>
            <p:cNvSpPr/>
            <p:nvPr/>
          </p:nvSpPr>
          <p:spPr>
            <a:xfrm>
              <a:off x="10432850" y="3671400"/>
              <a:ext cx="279900" cy="2886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19" name="Google Shape;419;g64f300f061_0_406"/>
            <p:cNvSpPr/>
            <p:nvPr/>
          </p:nvSpPr>
          <p:spPr>
            <a:xfrm>
              <a:off x="9608775" y="4424250"/>
              <a:ext cx="279900" cy="2886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0" name="Google Shape;420;g64f300f061_0_406"/>
            <p:cNvSpPr/>
            <p:nvPr/>
          </p:nvSpPr>
          <p:spPr>
            <a:xfrm>
              <a:off x="10255175" y="3044113"/>
              <a:ext cx="279900" cy="2886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1" name="Google Shape;421;g64f300f061_0_406"/>
            <p:cNvSpPr/>
            <p:nvPr/>
          </p:nvSpPr>
          <p:spPr>
            <a:xfrm>
              <a:off x="9815750" y="2796763"/>
              <a:ext cx="279900" cy="2886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422" name="Google Shape;422;g64f300f061_0_406"/>
            <p:cNvSpPr/>
            <p:nvPr/>
          </p:nvSpPr>
          <p:spPr>
            <a:xfrm>
              <a:off x="10298150" y="5296475"/>
              <a:ext cx="279900" cy="2886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8" name="Google Shape;1318;g64f300f061_2_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49" cy="58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g64f300f061_2_406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20" name="Google Shape;1320;g64f300f061_2_406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21" name="Google Shape;1321;g64f300f061_2_406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알림 목록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22" name="Google Shape;1322;g64f300f061_2_406"/>
          <p:cNvSpPr txBox="1"/>
          <p:nvPr/>
        </p:nvSpPr>
        <p:spPr>
          <a:xfrm>
            <a:off x="4459075" y="35150"/>
            <a:ext cx="605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게시판 관리 / 댓글 관리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23" name="Google Shape;1323;g64f300f061_2_406"/>
          <p:cNvSpPr/>
          <p:nvPr/>
        </p:nvSpPr>
        <p:spPr>
          <a:xfrm>
            <a:off x="7149075" y="264447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24" name="Google Shape;1324;g64f300f061_2_406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325" name="Google Shape;1325;g64f300f061_2_406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6" name="Google Shape;1326;g64f300f061_2_406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27" name="Google Shape;1327;g64f300f061_2_406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328" name="Google Shape;1328;g64f300f061_2_406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버튼 클릭 시 해당 댓글 삭제 모달창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삭제하기 버튼 클릭시 해당 댓글 삭제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29" name="Google Shape;1329;g64f300f061_2_406"/>
          <p:cNvSpPr/>
          <p:nvPr/>
        </p:nvSpPr>
        <p:spPr>
          <a:xfrm>
            <a:off x="2801825" y="7205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g64f300f061_2_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8400"/>
            <a:ext cx="8703250" cy="58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g64f300f061_2_455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36" name="Google Shape;1336;g64f300f061_2_455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37" name="Google Shape;1337;g64f300f061_2_455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댓글 목록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38" name="Google Shape;1338;g64f300f061_2_455"/>
          <p:cNvSpPr txBox="1"/>
          <p:nvPr/>
        </p:nvSpPr>
        <p:spPr>
          <a:xfrm>
            <a:off x="4419600" y="35150"/>
            <a:ext cx="6276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상단 알림 아이콘 / 모든 알림 보기  / 알림 목록</a:t>
            </a:r>
            <a:endParaRPr sz="1800" b="1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39" name="Google Shape;1339;g64f300f061_2_455"/>
          <p:cNvSpPr/>
          <p:nvPr/>
        </p:nvSpPr>
        <p:spPr>
          <a:xfrm>
            <a:off x="6409025" y="5484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40" name="Google Shape;1340;g64f300f061_2_455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341" name="Google Shape;1341;g64f300f061_2_455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2" name="Google Shape;1342;g64f300f061_2_455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43" name="Google Shape;1343;g64f300f061_2_455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344" name="Google Shape;1344;g64f300f061_2_455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총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개수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아이콘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상단에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알림창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-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금일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마감하는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신고사항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성공한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개수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목록으로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이동하는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알림마다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읽음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처리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해줄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있는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체크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박스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확인처리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누를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시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해당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알림마다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읽음처리로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변경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45" name="Google Shape;1345;g64f300f061_2_455"/>
          <p:cNvSpPr/>
          <p:nvPr/>
        </p:nvSpPr>
        <p:spPr>
          <a:xfrm>
            <a:off x="5120700" y="93330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46" name="Google Shape;1346;g64f300f061_2_455"/>
          <p:cNvSpPr/>
          <p:nvPr/>
        </p:nvSpPr>
        <p:spPr>
          <a:xfrm>
            <a:off x="7177550" y="2536250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47" name="Google Shape;1347;g64f300f061_2_455"/>
          <p:cNvSpPr/>
          <p:nvPr/>
        </p:nvSpPr>
        <p:spPr>
          <a:xfrm>
            <a:off x="7231275" y="5934525"/>
            <a:ext cx="384900" cy="38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64f300f061_0_0"/>
          <p:cNvSpPr txBox="1"/>
          <p:nvPr/>
        </p:nvSpPr>
        <p:spPr>
          <a:xfrm>
            <a:off x="8639575" y="88802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제목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메인이미지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이미지가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아닐땐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동영상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요약내용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아티스트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닉네임과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프로필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인원수와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총금액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달성률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목표금액과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결제일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좋아요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취소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카카오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페이스북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트위터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공유하기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스토리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안내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안내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커뮤니티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15.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리워드버튼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53" name="Google Shape;1353;g64f300f06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00" y="749650"/>
            <a:ext cx="7677600" cy="524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g64f300f061_0_0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g64f300f061_0_0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g64f300f061_0_0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PageName : 프로젝트 상세보기_1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57" name="Google Shape;1357;g64f300f061_0_0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Location : 프로젝트상세/헤더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58" name="Google Shape;1358;g64f300f061_0_0"/>
          <p:cNvSpPr/>
          <p:nvPr/>
        </p:nvSpPr>
        <p:spPr>
          <a:xfrm>
            <a:off x="3423888" y="78950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59" name="Google Shape;1359;g64f300f061_0_0"/>
          <p:cNvSpPr/>
          <p:nvPr/>
        </p:nvSpPr>
        <p:spPr>
          <a:xfrm>
            <a:off x="1958175" y="12631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2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60" name="Google Shape;1360;g64f300f061_0_0"/>
          <p:cNvSpPr/>
          <p:nvPr/>
        </p:nvSpPr>
        <p:spPr>
          <a:xfrm>
            <a:off x="674275" y="21731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3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61" name="Google Shape;1361;g64f300f061_0_0"/>
          <p:cNvSpPr/>
          <p:nvPr/>
        </p:nvSpPr>
        <p:spPr>
          <a:xfrm>
            <a:off x="3808800" y="19560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4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62" name="Google Shape;1362;g64f300f061_0_0"/>
          <p:cNvSpPr/>
          <p:nvPr/>
        </p:nvSpPr>
        <p:spPr>
          <a:xfrm>
            <a:off x="5387725" y="28474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5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63" name="Google Shape;1363;g64f300f061_0_0"/>
          <p:cNvSpPr/>
          <p:nvPr/>
        </p:nvSpPr>
        <p:spPr>
          <a:xfrm>
            <a:off x="4877875" y="33068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6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64" name="Google Shape;1364;g64f300f061_0_0"/>
          <p:cNvSpPr/>
          <p:nvPr/>
        </p:nvSpPr>
        <p:spPr>
          <a:xfrm>
            <a:off x="6959925" y="34888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7</a:t>
            </a:r>
            <a:endParaRPr sz="1800" b="1">
              <a:solidFill>
                <a:srgbClr val="FFFFFF"/>
              </a:solidFill>
            </a:endParaRPr>
          </a:p>
        </p:txBody>
      </p:sp>
      <p:grpSp>
        <p:nvGrpSpPr>
          <p:cNvPr id="1365" name="Google Shape;1365;g64f300f061_0_0"/>
          <p:cNvGrpSpPr/>
          <p:nvPr/>
        </p:nvGrpSpPr>
        <p:grpSpPr>
          <a:xfrm>
            <a:off x="147401" y="5999521"/>
            <a:ext cx="7800595" cy="409440"/>
            <a:chOff x="845225" y="6362093"/>
            <a:chExt cx="6984774" cy="409440"/>
          </a:xfrm>
        </p:grpSpPr>
        <p:sp>
          <p:nvSpPr>
            <p:cNvPr id="1366" name="Google Shape;1366;g64f300f061_0_0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7" name="Google Shape;1367;g64f300f061_0_0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68" name="Google Shape;1368;g64f300f061_0_0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369" name="Google Shape;1369;g64f300f061_0_0"/>
          <p:cNvSpPr/>
          <p:nvPr/>
        </p:nvSpPr>
        <p:spPr>
          <a:xfrm>
            <a:off x="3981025" y="36917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8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70" name="Google Shape;1370;g64f300f061_0_0"/>
          <p:cNvSpPr/>
          <p:nvPr/>
        </p:nvSpPr>
        <p:spPr>
          <a:xfrm>
            <a:off x="3855250" y="434290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9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71" name="Google Shape;1371;g64f300f061_0_0"/>
          <p:cNvSpPr/>
          <p:nvPr/>
        </p:nvSpPr>
        <p:spPr>
          <a:xfrm>
            <a:off x="6028025" y="466747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10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72" name="Google Shape;1372;g64f300f061_0_0"/>
          <p:cNvSpPr/>
          <p:nvPr/>
        </p:nvSpPr>
        <p:spPr>
          <a:xfrm>
            <a:off x="6900775" y="466747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11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73" name="Google Shape;1373;g64f300f061_0_0"/>
          <p:cNvSpPr/>
          <p:nvPr/>
        </p:nvSpPr>
        <p:spPr>
          <a:xfrm>
            <a:off x="208900" y="50851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12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74" name="Google Shape;1374;g64f300f061_0_0"/>
          <p:cNvSpPr/>
          <p:nvPr/>
        </p:nvSpPr>
        <p:spPr>
          <a:xfrm>
            <a:off x="836450" y="50851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13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75" name="Google Shape;1375;g64f300f061_0_0"/>
          <p:cNvSpPr/>
          <p:nvPr/>
        </p:nvSpPr>
        <p:spPr>
          <a:xfrm>
            <a:off x="1511850" y="50851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14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76" name="Google Shape;1376;g64f300f061_0_0"/>
          <p:cNvSpPr/>
          <p:nvPr/>
        </p:nvSpPr>
        <p:spPr>
          <a:xfrm>
            <a:off x="2187250" y="50851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15</a:t>
            </a:r>
            <a:endParaRPr sz="18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g64f300f061_1_7"/>
          <p:cNvPicPr preferRelativeResize="0"/>
          <p:nvPr/>
        </p:nvPicPr>
        <p:blipFill rotWithShape="1">
          <a:blip r:embed="rId3">
            <a:alphaModFix/>
          </a:blip>
          <a:srcRect b="60805"/>
          <a:stretch/>
        </p:blipFill>
        <p:spPr>
          <a:xfrm>
            <a:off x="324600" y="654075"/>
            <a:ext cx="3869100" cy="432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g64f300f061_1_7"/>
          <p:cNvPicPr preferRelativeResize="0"/>
          <p:nvPr/>
        </p:nvPicPr>
        <p:blipFill rotWithShape="1">
          <a:blip r:embed="rId3">
            <a:alphaModFix/>
          </a:blip>
          <a:srcRect t="40550" b="17462"/>
          <a:stretch/>
        </p:blipFill>
        <p:spPr>
          <a:xfrm>
            <a:off x="4623775" y="669679"/>
            <a:ext cx="3585713" cy="429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g64f300f061_1_7"/>
          <p:cNvPicPr preferRelativeResize="0"/>
          <p:nvPr/>
        </p:nvPicPr>
        <p:blipFill rotWithShape="1">
          <a:blip r:embed="rId3">
            <a:alphaModFix/>
          </a:blip>
          <a:srcRect t="81536"/>
          <a:stretch/>
        </p:blipFill>
        <p:spPr>
          <a:xfrm>
            <a:off x="2519525" y="4994077"/>
            <a:ext cx="3180650" cy="167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g64f300f061_1_7"/>
          <p:cNvSpPr txBox="1"/>
          <p:nvPr/>
        </p:nvSpPr>
        <p:spPr>
          <a:xfrm>
            <a:off x="8639575" y="88802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아티스트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닉네임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아티스트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팔로우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팔로우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등록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취소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아티스트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프로필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이미지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아티스트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아티스트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페이스북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아티스트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인스타그램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아티스트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전화번호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및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이메일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아티스트가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진행한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개수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총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개수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인원수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남은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수량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금액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제목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내용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선택하고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후원하기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페이지로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14.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신고하기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버튼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모달창</a:t>
            </a: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85" name="Google Shape;1385;g64f300f061_1_7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g64f300f061_1_7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g64f300f061_1_7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PageName : 프로젝트 상세보기_2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88" name="Google Shape;1388;g64f300f061_1_7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Location : 프로젝트상세/사이드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89" name="Google Shape;1389;g64f300f061_1_7"/>
          <p:cNvSpPr/>
          <p:nvPr/>
        </p:nvSpPr>
        <p:spPr>
          <a:xfrm>
            <a:off x="289363" y="12631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90" name="Google Shape;1390;g64f300f061_1_7"/>
          <p:cNvSpPr/>
          <p:nvPr/>
        </p:nvSpPr>
        <p:spPr>
          <a:xfrm>
            <a:off x="1445025" y="11151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2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91" name="Google Shape;1391;g64f300f061_1_7"/>
          <p:cNvSpPr/>
          <p:nvPr/>
        </p:nvSpPr>
        <p:spPr>
          <a:xfrm>
            <a:off x="2864900" y="95940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3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92" name="Google Shape;1392;g64f300f061_1_7"/>
          <p:cNvSpPr/>
          <p:nvPr/>
        </p:nvSpPr>
        <p:spPr>
          <a:xfrm>
            <a:off x="289375" y="17488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4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93" name="Google Shape;1393;g64f300f061_1_7"/>
          <p:cNvSpPr/>
          <p:nvPr/>
        </p:nvSpPr>
        <p:spPr>
          <a:xfrm>
            <a:off x="324600" y="31039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5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94" name="Google Shape;1394;g64f300f061_1_7"/>
          <p:cNvSpPr/>
          <p:nvPr/>
        </p:nvSpPr>
        <p:spPr>
          <a:xfrm>
            <a:off x="836450" y="304410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6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95" name="Google Shape;1395;g64f300f061_1_7"/>
          <p:cNvSpPr/>
          <p:nvPr/>
        </p:nvSpPr>
        <p:spPr>
          <a:xfrm>
            <a:off x="208900" y="36917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7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96" name="Google Shape;1396;g64f300f061_1_7"/>
          <p:cNvSpPr/>
          <p:nvPr/>
        </p:nvSpPr>
        <p:spPr>
          <a:xfrm>
            <a:off x="208900" y="415550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8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97" name="Google Shape;1397;g64f300f061_1_7"/>
          <p:cNvSpPr/>
          <p:nvPr/>
        </p:nvSpPr>
        <p:spPr>
          <a:xfrm>
            <a:off x="4262575" y="54840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9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98" name="Google Shape;1398;g64f300f061_1_7"/>
          <p:cNvSpPr/>
          <p:nvPr/>
        </p:nvSpPr>
        <p:spPr>
          <a:xfrm>
            <a:off x="4464475" y="11722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10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399" name="Google Shape;1399;g64f300f061_1_7"/>
          <p:cNvSpPr/>
          <p:nvPr/>
        </p:nvSpPr>
        <p:spPr>
          <a:xfrm>
            <a:off x="6795775" y="11151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FFFF"/>
                </a:solidFill>
              </a:rPr>
              <a:t>11</a:t>
            </a:r>
            <a:endParaRPr sz="1800" b="1" dirty="0">
              <a:solidFill>
                <a:srgbClr val="FFFFFF"/>
              </a:solidFill>
            </a:endParaRPr>
          </a:p>
        </p:txBody>
      </p:sp>
      <p:sp>
        <p:nvSpPr>
          <p:cNvPr id="1400" name="Google Shape;1400;g64f300f061_1_7"/>
          <p:cNvSpPr/>
          <p:nvPr/>
        </p:nvSpPr>
        <p:spPr>
          <a:xfrm>
            <a:off x="4464475" y="17960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12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401" name="Google Shape;1401;g64f300f061_1_7"/>
          <p:cNvSpPr/>
          <p:nvPr/>
        </p:nvSpPr>
        <p:spPr>
          <a:xfrm>
            <a:off x="2598425" y="58520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14</a:t>
            </a:r>
            <a:endParaRPr sz="1800" b="1">
              <a:solidFill>
                <a:srgbClr val="FFFFFF"/>
              </a:solidFill>
            </a:endParaRPr>
          </a:p>
        </p:txBody>
      </p:sp>
      <p:sp>
        <p:nvSpPr>
          <p:cNvPr id="1402" name="Google Shape;1402;g64f300f061_1_7"/>
          <p:cNvSpPr/>
          <p:nvPr/>
        </p:nvSpPr>
        <p:spPr>
          <a:xfrm>
            <a:off x="4623775" y="385330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</a:rPr>
              <a:t>13</a:t>
            </a:r>
            <a:endParaRPr sz="18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g64f300f061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275" y="834450"/>
            <a:ext cx="4520341" cy="58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g64f300f061_1_38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09" name="Google Shape;1409;g64f300f061_1_38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10" name="Google Shape;1410;g64f300f061_1_38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상세보기_3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11" name="Google Shape;1411;g64f300f061_1_38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프로젝트상세/스토리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12" name="Google Shape;1412;g64f300f061_1_38"/>
          <p:cNvSpPr/>
          <p:nvPr/>
        </p:nvSpPr>
        <p:spPr>
          <a:xfrm>
            <a:off x="1861063" y="90247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13" name="Google Shape;1413;g64f300f061_1_38"/>
          <p:cNvSpPr/>
          <p:nvPr/>
        </p:nvSpPr>
        <p:spPr>
          <a:xfrm>
            <a:off x="1937275" y="550627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14" name="Google Shape;1414;g64f300f061_1_38"/>
          <p:cNvSpPr txBox="1"/>
          <p:nvPr/>
        </p:nvSpPr>
        <p:spPr>
          <a:xfrm>
            <a:off x="8550775" y="834450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프로젝트내용</a:t>
            </a: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해시</a:t>
            </a: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태그</a:t>
            </a: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출력</a:t>
            </a:r>
            <a:endParaRPr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해시태그</a:t>
            </a: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</a:t>
            </a: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검색된</a:t>
            </a: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</a:t>
            </a: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리스트</a:t>
            </a: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화면으로</a:t>
            </a:r>
            <a:r>
              <a:rPr 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이동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9" name="Google Shape;1419;g64f300f061_1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50" y="888025"/>
            <a:ext cx="5968526" cy="4893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g64f300f061_1_63"/>
          <p:cNvSpPr txBox="1"/>
          <p:nvPr/>
        </p:nvSpPr>
        <p:spPr>
          <a:xfrm>
            <a:off x="8639575" y="88802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펀딩 안내 내용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21" name="Google Shape;1421;g64f300f061_1_63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22" name="Google Shape;1422;g64f300f061_1_63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23" name="Google Shape;1423;g64f300f061_1_63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상세보기_4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24" name="Google Shape;1424;g64f300f061_1_63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프로젝트상세/펀딩 안내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25" name="Google Shape;1425;g64f300f061_1_63"/>
          <p:cNvSpPr/>
          <p:nvPr/>
        </p:nvSpPr>
        <p:spPr>
          <a:xfrm>
            <a:off x="836438" y="8880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g64f300f061_1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50" y="706725"/>
            <a:ext cx="5317076" cy="56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g64f300f061_1_91"/>
          <p:cNvSpPr txBox="1"/>
          <p:nvPr/>
        </p:nvSpPr>
        <p:spPr>
          <a:xfrm>
            <a:off x="8639575" y="88802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카테고리 select박스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댓글 내용 입력란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글쓰기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-클릭시 댓글 등록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작성자 프로필 이미지, 닉네임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펀딩참가자 뱃지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댓글 작성자가 아티스트이면 아티스트 뱃지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댓글 카테고리, 댓글 등록 시간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대댓글 작성자 프로필 이미지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대댓글 내용 입력란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대댓글 등록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 대댓글 등록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 대댓글 작성자 프로필 이미지, 닉네임, 펀딩 참가자 뱃지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(대댓글 작성자가 아티스트이면 아티스트 뱃지)</a:t>
            </a:r>
            <a:endParaRPr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등록시간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11. 대댓글 내용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32" name="Google Shape;1432;g64f300f061_1_91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33" name="Google Shape;1433;g64f300f061_1_91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34" name="Google Shape;1434;g64f300f061_1_91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상세보기_5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35" name="Google Shape;1435;g64f300f061_1_91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프로젝트상세/커뮤니티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36" name="Google Shape;1436;g64f300f061_1_91"/>
          <p:cNvSpPr/>
          <p:nvPr/>
        </p:nvSpPr>
        <p:spPr>
          <a:xfrm>
            <a:off x="776538" y="69360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37" name="Google Shape;1437;g64f300f061_1_91"/>
          <p:cNvSpPr/>
          <p:nvPr/>
        </p:nvSpPr>
        <p:spPr>
          <a:xfrm>
            <a:off x="776550" y="11250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38" name="Google Shape;1438;g64f300f061_1_91"/>
          <p:cNvSpPr/>
          <p:nvPr/>
        </p:nvSpPr>
        <p:spPr>
          <a:xfrm>
            <a:off x="5812025" y="117647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39" name="Google Shape;1439;g64f300f061_1_91"/>
          <p:cNvSpPr/>
          <p:nvPr/>
        </p:nvSpPr>
        <p:spPr>
          <a:xfrm>
            <a:off x="776550" y="2262538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40" name="Google Shape;1440;g64f300f061_1_91"/>
          <p:cNvSpPr/>
          <p:nvPr/>
        </p:nvSpPr>
        <p:spPr>
          <a:xfrm>
            <a:off x="2002100" y="211787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41" name="Google Shape;1441;g64f300f061_1_91"/>
          <p:cNvSpPr/>
          <p:nvPr/>
        </p:nvSpPr>
        <p:spPr>
          <a:xfrm>
            <a:off x="3303350" y="22625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42" name="Google Shape;1442;g64f300f061_1_91"/>
          <p:cNvSpPr/>
          <p:nvPr/>
        </p:nvSpPr>
        <p:spPr>
          <a:xfrm>
            <a:off x="1161450" y="33611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43" name="Google Shape;1443;g64f300f061_1_91"/>
          <p:cNvSpPr/>
          <p:nvPr/>
        </p:nvSpPr>
        <p:spPr>
          <a:xfrm>
            <a:off x="3303350" y="3310713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44" name="Google Shape;1444;g64f300f061_1_91"/>
          <p:cNvSpPr/>
          <p:nvPr/>
        </p:nvSpPr>
        <p:spPr>
          <a:xfrm>
            <a:off x="5669250" y="304410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45" name="Google Shape;1445;g64f300f061_1_91"/>
          <p:cNvSpPr/>
          <p:nvPr/>
        </p:nvSpPr>
        <p:spPr>
          <a:xfrm>
            <a:off x="1076375" y="54075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46" name="Google Shape;1446;g64f300f061_1_91"/>
          <p:cNvSpPr/>
          <p:nvPr/>
        </p:nvSpPr>
        <p:spPr>
          <a:xfrm>
            <a:off x="1461275" y="59602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1" name="Google Shape;1451;g64f300f061_1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275" y="700800"/>
            <a:ext cx="29337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g64f300f061_1_117"/>
          <p:cNvPicPr preferRelativeResize="0"/>
          <p:nvPr/>
        </p:nvPicPr>
        <p:blipFill rotWithShape="1">
          <a:blip r:embed="rId4">
            <a:alphaModFix/>
          </a:blip>
          <a:srcRect r="28997" b="31488"/>
          <a:stretch/>
        </p:blipFill>
        <p:spPr>
          <a:xfrm>
            <a:off x="416600" y="770125"/>
            <a:ext cx="4597276" cy="32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g64f300f061_1_117"/>
          <p:cNvSpPr txBox="1"/>
          <p:nvPr/>
        </p:nvSpPr>
        <p:spPr>
          <a:xfrm>
            <a:off x="8639575" y="88802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리워드 총 개수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추가 후원금 입력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리워드 선택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클릭시 리워드 선택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리워드에 옵션이 있을때 선택옵션selectbox 또는 inputbox , 수량 입력란 출력 </a:t>
            </a:r>
            <a:endParaRPr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리워드 옵션 없을시 수량 입력란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리워드를 선택한 인원수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리워드 금액, 리워드 제목, 리워드 내용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리워드 남은 수량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수량 제한이 없는 리워드이면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“제한수량이 없는 리워드 입니다.”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선택한 리워드 금액 합계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선택한 리워드 제목 출력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클릭시 결제페이지로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54" name="Google Shape;1454;g64f300f061_1_117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55" name="Google Shape;1455;g64f300f061_1_117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56" name="Google Shape;1456;g64f300f061_1_117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프로젝트 상세보기_6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57" name="Google Shape;1457;g64f300f061_1_117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프로젝트상세/리워드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58" name="Google Shape;1458;g64f300f061_1_117"/>
          <p:cNvSpPr/>
          <p:nvPr/>
        </p:nvSpPr>
        <p:spPr>
          <a:xfrm>
            <a:off x="125288" y="7330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59" name="Google Shape;1459;g64f300f061_1_117"/>
          <p:cNvSpPr/>
          <p:nvPr/>
        </p:nvSpPr>
        <p:spPr>
          <a:xfrm>
            <a:off x="263425" y="130260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60" name="Google Shape;1460;g64f300f061_1_117"/>
          <p:cNvSpPr/>
          <p:nvPr/>
        </p:nvSpPr>
        <p:spPr>
          <a:xfrm>
            <a:off x="184500" y="24912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61" name="Google Shape;1461;g64f300f061_1_117"/>
          <p:cNvSpPr/>
          <p:nvPr/>
        </p:nvSpPr>
        <p:spPr>
          <a:xfrm>
            <a:off x="1332975" y="2538813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62" name="Google Shape;1462;g64f300f061_1_117"/>
          <p:cNvSpPr/>
          <p:nvPr/>
        </p:nvSpPr>
        <p:spPr>
          <a:xfrm>
            <a:off x="263425" y="28761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63" name="Google Shape;1463;g64f300f061_1_117"/>
          <p:cNvSpPr/>
          <p:nvPr/>
        </p:nvSpPr>
        <p:spPr>
          <a:xfrm>
            <a:off x="3313200" y="25388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64" name="Google Shape;1464;g64f300f061_1_117"/>
          <p:cNvSpPr/>
          <p:nvPr/>
        </p:nvSpPr>
        <p:spPr>
          <a:xfrm>
            <a:off x="5094225" y="8880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65" name="Google Shape;1465;g64f300f061_1_117"/>
          <p:cNvSpPr/>
          <p:nvPr/>
        </p:nvSpPr>
        <p:spPr>
          <a:xfrm>
            <a:off x="5094225" y="2106338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66" name="Google Shape;1466;g64f300f061_1_117"/>
          <p:cNvSpPr/>
          <p:nvPr/>
        </p:nvSpPr>
        <p:spPr>
          <a:xfrm>
            <a:off x="5293425" y="2836550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67" name="Google Shape;1467;g64f300f061_1_117"/>
          <p:cNvPicPr preferRelativeResize="0"/>
          <p:nvPr/>
        </p:nvPicPr>
        <p:blipFill rotWithShape="1">
          <a:blip r:embed="rId5">
            <a:alphaModFix/>
          </a:blip>
          <a:srcRect b="49075"/>
          <a:stretch/>
        </p:blipFill>
        <p:spPr>
          <a:xfrm>
            <a:off x="85825" y="4512775"/>
            <a:ext cx="3722975" cy="18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g64f300f061_1_117"/>
          <p:cNvPicPr preferRelativeResize="0"/>
          <p:nvPr/>
        </p:nvPicPr>
        <p:blipFill rotWithShape="1">
          <a:blip r:embed="rId5">
            <a:alphaModFix/>
          </a:blip>
          <a:srcRect t="49075"/>
          <a:stretch/>
        </p:blipFill>
        <p:spPr>
          <a:xfrm>
            <a:off x="3880450" y="4472788"/>
            <a:ext cx="4597263" cy="18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g64f300f061_1_117"/>
          <p:cNvSpPr/>
          <p:nvPr/>
        </p:nvSpPr>
        <p:spPr>
          <a:xfrm>
            <a:off x="1184900" y="566412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70" name="Google Shape;1470;g64f300f061_1_117"/>
          <p:cNvSpPr/>
          <p:nvPr/>
        </p:nvSpPr>
        <p:spPr>
          <a:xfrm>
            <a:off x="3880450" y="5743075"/>
            <a:ext cx="384900" cy="384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g6238132073_1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800" y="912975"/>
            <a:ext cx="6208275" cy="51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g6238132073_1_192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77" name="Google Shape;1477;g6238132073_1_192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78" name="Google Shape;1478;g6238132073_1_192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회원가입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79" name="Google Shape;1479;g6238132073_1_192"/>
          <p:cNvSpPr txBox="1"/>
          <p:nvPr/>
        </p:nvSpPr>
        <p:spPr>
          <a:xfrm>
            <a:off x="4419600" y="35150"/>
            <a:ext cx="514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회원가입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80" name="Google Shape;1480;g6238132073_1_192"/>
          <p:cNvSpPr/>
          <p:nvPr/>
        </p:nvSpPr>
        <p:spPr>
          <a:xfrm>
            <a:off x="2022875" y="205312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81" name="Google Shape;1481;g6238132073_1_192"/>
          <p:cNvSpPr/>
          <p:nvPr/>
        </p:nvSpPr>
        <p:spPr>
          <a:xfrm>
            <a:off x="6244000" y="19051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82" name="Google Shape;1482;g6238132073_1_192"/>
          <p:cNvSpPr/>
          <p:nvPr/>
        </p:nvSpPr>
        <p:spPr>
          <a:xfrm>
            <a:off x="2022875" y="26049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83" name="Google Shape;1483;g6238132073_1_192"/>
          <p:cNvSpPr/>
          <p:nvPr/>
        </p:nvSpPr>
        <p:spPr>
          <a:xfrm>
            <a:off x="2022875" y="315682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84" name="Google Shape;1484;g6238132073_1_192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회원이메일 입력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 인증번호 발송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 이메일 가입여부 확인 ,인증번호 발송여부, 인증번호 확인 메시지 출력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인증번호 입력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닉네임 입력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닉네임 중복검사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비밀번호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비밀번호확인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오입력 시 alert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이용약관 동의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가입하기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85" name="Google Shape;1485;g6238132073_1_192"/>
          <p:cNvSpPr/>
          <p:nvPr/>
        </p:nvSpPr>
        <p:spPr>
          <a:xfrm>
            <a:off x="2796950" y="47005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86" name="Google Shape;1486;g6238132073_1_192"/>
          <p:cNvSpPr/>
          <p:nvPr/>
        </p:nvSpPr>
        <p:spPr>
          <a:xfrm>
            <a:off x="1976825" y="426052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87" name="Google Shape;1487;g6238132073_1_192"/>
          <p:cNvSpPr/>
          <p:nvPr/>
        </p:nvSpPr>
        <p:spPr>
          <a:xfrm>
            <a:off x="1976825" y="379280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88" name="Google Shape;1488;g6238132073_1_192"/>
          <p:cNvSpPr/>
          <p:nvPr/>
        </p:nvSpPr>
        <p:spPr>
          <a:xfrm>
            <a:off x="2258625" y="4985513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g6238132073_1_153"/>
          <p:cNvPicPr preferRelativeResize="0"/>
          <p:nvPr/>
        </p:nvPicPr>
        <p:blipFill rotWithShape="1">
          <a:blip r:embed="rId3">
            <a:alphaModFix/>
          </a:blip>
          <a:srcRect l="13130" r="936" b="16722"/>
          <a:stretch/>
        </p:blipFill>
        <p:spPr>
          <a:xfrm>
            <a:off x="1889675" y="662988"/>
            <a:ext cx="6029125" cy="31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g6238132073_1_153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95" name="Google Shape;1495;g6238132073_1_153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96" name="Google Shape;1496;g6238132073_1_153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비밀번호 수정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97" name="Google Shape;1497;g6238132073_1_153"/>
          <p:cNvSpPr txBox="1"/>
          <p:nvPr/>
        </p:nvSpPr>
        <p:spPr>
          <a:xfrm>
            <a:off x="4419600" y="35150"/>
            <a:ext cx="514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비밀번호 수정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98" name="Google Shape;1498;g6238132073_1_153"/>
          <p:cNvSpPr/>
          <p:nvPr/>
        </p:nvSpPr>
        <p:spPr>
          <a:xfrm>
            <a:off x="1711950" y="17974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99" name="Google Shape;1499;g6238132073_1_153"/>
          <p:cNvSpPr/>
          <p:nvPr/>
        </p:nvSpPr>
        <p:spPr>
          <a:xfrm>
            <a:off x="6480825" y="15992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00" name="Google Shape;1500;g6238132073_1_153"/>
          <p:cNvSpPr/>
          <p:nvPr/>
        </p:nvSpPr>
        <p:spPr>
          <a:xfrm>
            <a:off x="1711950" y="25548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01" name="Google Shape;1501;g6238132073_1_153"/>
          <p:cNvSpPr/>
          <p:nvPr/>
        </p:nvSpPr>
        <p:spPr>
          <a:xfrm>
            <a:off x="1795900" y="305732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02" name="Google Shape;1502;g6238132073_1_153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이메일입력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이메일 가입여부 확인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인증번호 발송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인증번호 발송확인, 일치여부 확인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인증번호 입력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비밀번호초기화 화면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03" name="Google Shape;1503;g6238132073_1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101" y="3744226"/>
            <a:ext cx="4035700" cy="25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g6238132073_1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925" y="3864600"/>
            <a:ext cx="4232675" cy="2680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4f300f061_0_488"/>
          <p:cNvSpPr/>
          <p:nvPr/>
        </p:nvSpPr>
        <p:spPr>
          <a:xfrm>
            <a:off x="-50549" y="48535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8" name="Google Shape;428;g64f300f061_0_488"/>
          <p:cNvSpPr/>
          <p:nvPr/>
        </p:nvSpPr>
        <p:spPr>
          <a:xfrm>
            <a:off x="293598" y="0"/>
            <a:ext cx="1748100" cy="15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429" name="Google Shape;429;g64f300f061_0_488"/>
          <p:cNvSpPr/>
          <p:nvPr/>
        </p:nvSpPr>
        <p:spPr>
          <a:xfrm>
            <a:off x="7690432" y="7119350"/>
            <a:ext cx="40845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cxnSp>
        <p:nvCxnSpPr>
          <p:cNvPr id="430" name="Google Shape;430;g64f300f061_0_488"/>
          <p:cNvCxnSpPr/>
          <p:nvPr/>
        </p:nvCxnSpPr>
        <p:spPr>
          <a:xfrm>
            <a:off x="13066510" y="1966048"/>
            <a:ext cx="0" cy="489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1" name="Google Shape;431;g64f300f061_0_488"/>
          <p:cNvCxnSpPr/>
          <p:nvPr/>
        </p:nvCxnSpPr>
        <p:spPr>
          <a:xfrm>
            <a:off x="13066510" y="0"/>
            <a:ext cx="0" cy="74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2" name="Google Shape;432;g64f300f061_0_488"/>
          <p:cNvSpPr txBox="1"/>
          <p:nvPr/>
        </p:nvSpPr>
        <p:spPr>
          <a:xfrm rot="5400000">
            <a:off x="12621987" y="1218243"/>
            <a:ext cx="888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A6E8C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PART1</a:t>
            </a:r>
            <a:endParaRPr sz="1000" b="0" i="0" u="none" strike="noStrike" cap="none">
              <a:solidFill>
                <a:srgbClr val="5A6E8C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433" name="Google Shape;433;g64f300f061_0_488"/>
          <p:cNvSpPr txBox="1"/>
          <p:nvPr/>
        </p:nvSpPr>
        <p:spPr>
          <a:xfrm>
            <a:off x="293600" y="89703"/>
            <a:ext cx="44583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2626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개발환경</a:t>
            </a:r>
            <a:endParaRPr sz="3000" b="1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4" name="Google Shape;434;g64f300f061_0_488"/>
          <p:cNvSpPr/>
          <p:nvPr/>
        </p:nvSpPr>
        <p:spPr>
          <a:xfrm>
            <a:off x="1140807" y="2507700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5" name="Google Shape;435;g64f300f061_0_488"/>
          <p:cNvSpPr/>
          <p:nvPr/>
        </p:nvSpPr>
        <p:spPr>
          <a:xfrm>
            <a:off x="2338016" y="3168150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</a:t>
            </a:r>
            <a:b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script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6" name="Google Shape;436;g64f300f061_0_488"/>
          <p:cNvSpPr/>
          <p:nvPr/>
        </p:nvSpPr>
        <p:spPr>
          <a:xfrm>
            <a:off x="1140813" y="3844622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jQuery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7" name="Google Shape;437;g64f300f061_0_488"/>
          <p:cNvSpPr/>
          <p:nvPr/>
        </p:nvSpPr>
        <p:spPr>
          <a:xfrm>
            <a:off x="-66490" y="3168150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CSS3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8" name="Google Shape;438;g64f300f061_0_488"/>
          <p:cNvSpPr/>
          <p:nvPr/>
        </p:nvSpPr>
        <p:spPr>
          <a:xfrm>
            <a:off x="-66490" y="4509545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9" name="Google Shape;439;g64f300f061_0_488"/>
          <p:cNvSpPr/>
          <p:nvPr/>
        </p:nvSpPr>
        <p:spPr>
          <a:xfrm>
            <a:off x="2338013" y="450954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node.js</a:t>
            </a:r>
            <a:endParaRPr sz="17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0" name="Google Shape;440;g64f300f061_0_488"/>
          <p:cNvSpPr/>
          <p:nvPr/>
        </p:nvSpPr>
        <p:spPr>
          <a:xfrm>
            <a:off x="1140788" y="518154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1" name="Google Shape;441;g64f300f061_0_488"/>
          <p:cNvSpPr/>
          <p:nvPr/>
        </p:nvSpPr>
        <p:spPr>
          <a:xfrm>
            <a:off x="4742538" y="447954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</a:t>
            </a:r>
            <a:endParaRPr sz="17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FW</a:t>
            </a:r>
            <a:endParaRPr sz="17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2" name="Google Shape;442;g64f300f061_0_488"/>
          <p:cNvSpPr/>
          <p:nvPr/>
        </p:nvSpPr>
        <p:spPr>
          <a:xfrm>
            <a:off x="5952226" y="5162172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MAVEN</a:t>
            </a:r>
            <a:endParaRPr sz="16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3" name="Google Shape;443;g64f300f061_0_488"/>
          <p:cNvSpPr/>
          <p:nvPr/>
        </p:nvSpPr>
        <p:spPr>
          <a:xfrm>
            <a:off x="8351521" y="5149872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BOOT</a:t>
            </a:r>
            <a:b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STRAP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4" name="Google Shape;444;g64f300f061_0_488"/>
          <p:cNvSpPr/>
          <p:nvPr/>
        </p:nvSpPr>
        <p:spPr>
          <a:xfrm>
            <a:off x="2338013" y="182674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REST</a:t>
            </a:r>
            <a:b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5" name="Google Shape;445;g64f300f061_0_488"/>
          <p:cNvSpPr txBox="1"/>
          <p:nvPr/>
        </p:nvSpPr>
        <p:spPr>
          <a:xfrm>
            <a:off x="-7657675" y="1442400"/>
            <a:ext cx="7234500" cy="1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STS Eclipse VSCode Photoshop SQL Developer </a:t>
            </a:r>
            <a:endParaRPr sz="10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  </a:t>
            </a:r>
            <a:endParaRPr sz="10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D9D9D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java javascript jQuery node.js restAPI mo.js import</a:t>
            </a:r>
            <a:r>
              <a:rPr lang="en-US" sz="10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Google SMTP </a:t>
            </a:r>
            <a:r>
              <a:rPr lang="en-US" sz="1000">
                <a:solidFill>
                  <a:srgbClr val="D9D9D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summerNote API, CSS3</a:t>
            </a:r>
            <a:r>
              <a:rPr lang="en-US" sz="10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AJAX APACHE tomcat </a:t>
            </a:r>
            <a:r>
              <a:rPr lang="en-US" sz="1000">
                <a:solidFill>
                  <a:srgbClr val="D9D9D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framework maven bootstrap</a:t>
            </a:r>
            <a:r>
              <a:rPr lang="en-US" sz="10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SB Admin kakao API, sweetAlert API, chart.js naver API, twitter API, facebook API, </a:t>
            </a:r>
            <a:r>
              <a:rPr lang="en-US" sz="1000">
                <a:solidFill>
                  <a:srgbClr val="D9D9D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jstl</a:t>
            </a:r>
            <a:r>
              <a:rPr lang="en-US" sz="10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jsp, json </a:t>
            </a:r>
            <a:r>
              <a:rPr lang="en-US" sz="1000">
                <a:solidFill>
                  <a:srgbClr val="D9D9D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HTML 5 </a:t>
            </a:r>
            <a:endParaRPr sz="1000">
              <a:solidFill>
                <a:srgbClr val="D9D9D9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Windows 7, Windows 10 </a:t>
            </a:r>
            <a:endParaRPr sz="10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Erd cloud, aui project, objectAid, starUML, DBeaver </a:t>
            </a:r>
            <a:endParaRPr sz="100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6" name="Google Shape;446;g64f300f061_0_488"/>
          <p:cNvSpPr/>
          <p:nvPr/>
        </p:nvSpPr>
        <p:spPr>
          <a:xfrm>
            <a:off x="7153188" y="4513084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REST</a:t>
            </a:r>
            <a:b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7" name="Google Shape;447;g64f300f061_0_488"/>
          <p:cNvSpPr/>
          <p:nvPr/>
        </p:nvSpPr>
        <p:spPr>
          <a:xfrm>
            <a:off x="10750813" y="5131439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summer</a:t>
            </a:r>
            <a:endParaRPr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Note</a:t>
            </a:r>
            <a:br>
              <a:rPr lang="en-US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8" name="Google Shape;448;g64f300f061_0_488"/>
          <p:cNvSpPr/>
          <p:nvPr/>
        </p:nvSpPr>
        <p:spPr>
          <a:xfrm>
            <a:off x="7153195" y="585094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Google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SMTP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9" name="Google Shape;449;g64f300f061_0_488"/>
          <p:cNvSpPr/>
          <p:nvPr/>
        </p:nvSpPr>
        <p:spPr>
          <a:xfrm>
            <a:off x="9562063" y="579354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IMPORT</a:t>
            </a:r>
            <a:br>
              <a:rPr lang="en-US" sz="16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sz="16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sz="16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0" name="Google Shape;450;g64f300f061_0_488"/>
          <p:cNvSpPr/>
          <p:nvPr/>
        </p:nvSpPr>
        <p:spPr>
          <a:xfrm>
            <a:off x="-66502" y="182674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AJAX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1" name="Google Shape;451;g64f300f061_0_488"/>
          <p:cNvSpPr/>
          <p:nvPr/>
        </p:nvSpPr>
        <p:spPr>
          <a:xfrm>
            <a:off x="5949623" y="3814622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APACHE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tomcat</a:t>
            </a:r>
            <a:endParaRPr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2" name="Google Shape;452;g64f300f061_0_488"/>
          <p:cNvSpPr/>
          <p:nvPr/>
        </p:nvSpPr>
        <p:spPr>
          <a:xfrm>
            <a:off x="8350631" y="3808464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SB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Admin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3" name="Google Shape;453;g64f300f061_0_488"/>
          <p:cNvSpPr/>
          <p:nvPr/>
        </p:nvSpPr>
        <p:spPr>
          <a:xfrm>
            <a:off x="8351256" y="2467064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Kakao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4" name="Google Shape;454;g64f300f061_0_488"/>
          <p:cNvSpPr/>
          <p:nvPr/>
        </p:nvSpPr>
        <p:spPr>
          <a:xfrm>
            <a:off x="9545506" y="3143539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sweet</a:t>
            </a:r>
            <a:b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Alert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5" name="Google Shape;455;g64f300f061_0_488"/>
          <p:cNvSpPr/>
          <p:nvPr/>
        </p:nvSpPr>
        <p:spPr>
          <a:xfrm>
            <a:off x="9562081" y="4470192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chart.js</a:t>
            </a:r>
            <a:endParaRPr sz="16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6" name="Google Shape;456;g64f300f061_0_488"/>
          <p:cNvSpPr/>
          <p:nvPr/>
        </p:nvSpPr>
        <p:spPr>
          <a:xfrm>
            <a:off x="9552213" y="1826754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NAVER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7" name="Google Shape;457;g64f300f061_0_488"/>
          <p:cNvSpPr/>
          <p:nvPr/>
        </p:nvSpPr>
        <p:spPr>
          <a:xfrm>
            <a:off x="10748963" y="2476939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Twitter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8" name="Google Shape;458;g64f300f061_0_488"/>
          <p:cNvSpPr/>
          <p:nvPr/>
        </p:nvSpPr>
        <p:spPr>
          <a:xfrm>
            <a:off x="10750781" y="3778869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Twitter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9" name="Google Shape;459;g64f300f061_0_488"/>
          <p:cNvSpPr/>
          <p:nvPr/>
        </p:nvSpPr>
        <p:spPr>
          <a:xfrm>
            <a:off x="3543338" y="518154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JSP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0" name="Google Shape;460;g64f300f061_0_488"/>
          <p:cNvSpPr/>
          <p:nvPr/>
        </p:nvSpPr>
        <p:spPr>
          <a:xfrm>
            <a:off x="2345988" y="505082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JSON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1" name="Google Shape;461;g64f300f061_0_488"/>
          <p:cNvSpPr/>
          <p:nvPr/>
        </p:nvSpPr>
        <p:spPr>
          <a:xfrm>
            <a:off x="5950686" y="-228016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Window</a:t>
            </a:r>
            <a:endParaRPr sz="1600"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 / 10</a:t>
            </a:r>
            <a:endParaRPr sz="1800"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2" name="Google Shape;462;g64f300f061_0_488"/>
          <p:cNvSpPr/>
          <p:nvPr/>
        </p:nvSpPr>
        <p:spPr>
          <a:xfrm>
            <a:off x="3540276" y="247694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Github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3" name="Google Shape;463;g64f300f061_0_488"/>
          <p:cNvSpPr/>
          <p:nvPr/>
        </p:nvSpPr>
        <p:spPr>
          <a:xfrm>
            <a:off x="4746026" y="181649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STS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4" name="Google Shape;464;g64f300f061_0_488"/>
          <p:cNvSpPr/>
          <p:nvPr/>
        </p:nvSpPr>
        <p:spPr>
          <a:xfrm>
            <a:off x="5945751" y="2467072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Eclipse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5" name="Google Shape;465;g64f300f061_0_488"/>
          <p:cNvSpPr/>
          <p:nvPr/>
        </p:nvSpPr>
        <p:spPr>
          <a:xfrm>
            <a:off x="5950051" y="1119522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VS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Code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6" name="Google Shape;466;g64f300f061_0_488"/>
          <p:cNvSpPr/>
          <p:nvPr/>
        </p:nvSpPr>
        <p:spPr>
          <a:xfrm>
            <a:off x="4742551" y="484972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Photo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shop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7" name="Google Shape;467;g64f300f061_0_488"/>
          <p:cNvSpPr/>
          <p:nvPr/>
        </p:nvSpPr>
        <p:spPr>
          <a:xfrm>
            <a:off x="7154051" y="181649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876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SQL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Developer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8" name="Google Shape;468;g64f300f061_0_488"/>
          <p:cNvSpPr/>
          <p:nvPr/>
        </p:nvSpPr>
        <p:spPr>
          <a:xfrm>
            <a:off x="9555368" y="483679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Erd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cloud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9" name="Google Shape;469;g64f300f061_0_488"/>
          <p:cNvSpPr/>
          <p:nvPr/>
        </p:nvSpPr>
        <p:spPr>
          <a:xfrm>
            <a:off x="10751188" y="114709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Aui</a:t>
            </a:r>
            <a:endParaRPr sz="17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Project</a:t>
            </a:r>
            <a:endParaRPr sz="17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0" name="Google Shape;470;g64f300f061_0_488"/>
          <p:cNvSpPr/>
          <p:nvPr/>
        </p:nvSpPr>
        <p:spPr>
          <a:xfrm>
            <a:off x="8360493" y="1135539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Object</a:t>
            </a:r>
            <a:b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Aid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1" name="Google Shape;471;g64f300f061_0_488"/>
          <p:cNvSpPr/>
          <p:nvPr/>
        </p:nvSpPr>
        <p:spPr>
          <a:xfrm>
            <a:off x="8350626" y="-195978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Star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UML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2" name="Google Shape;472;g64f300f061_0_488"/>
          <p:cNvSpPr/>
          <p:nvPr/>
        </p:nvSpPr>
        <p:spPr>
          <a:xfrm>
            <a:off x="3550713" y="-115568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3" name="Google Shape;473;g64f300f061_0_488"/>
          <p:cNvSpPr/>
          <p:nvPr/>
        </p:nvSpPr>
        <p:spPr>
          <a:xfrm>
            <a:off x="4745701" y="316815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4" name="Google Shape;474;g64f300f061_0_488"/>
          <p:cNvSpPr/>
          <p:nvPr/>
        </p:nvSpPr>
        <p:spPr>
          <a:xfrm>
            <a:off x="-66499" y="586250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5" name="Google Shape;475;g64f300f061_0_488"/>
          <p:cNvSpPr/>
          <p:nvPr/>
        </p:nvSpPr>
        <p:spPr>
          <a:xfrm>
            <a:off x="10750576" y="-182743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6" name="Google Shape;476;g64f300f061_0_488"/>
          <p:cNvSpPr/>
          <p:nvPr/>
        </p:nvSpPr>
        <p:spPr>
          <a:xfrm>
            <a:off x="9552226" y="-872443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7" name="Google Shape;477;g64f300f061_0_488"/>
          <p:cNvSpPr/>
          <p:nvPr/>
        </p:nvSpPr>
        <p:spPr>
          <a:xfrm>
            <a:off x="7150651" y="-880068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8" name="Google Shape;478;g64f300f061_0_488"/>
          <p:cNvSpPr/>
          <p:nvPr/>
        </p:nvSpPr>
        <p:spPr>
          <a:xfrm>
            <a:off x="10766701" y="6484032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9" name="Google Shape;479;g64f300f061_0_488"/>
          <p:cNvSpPr/>
          <p:nvPr/>
        </p:nvSpPr>
        <p:spPr>
          <a:xfrm>
            <a:off x="3543351" y="6542157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80" name="Google Shape;480;g64f300f061_0_488"/>
          <p:cNvSpPr/>
          <p:nvPr/>
        </p:nvSpPr>
        <p:spPr>
          <a:xfrm>
            <a:off x="1151401" y="1168870"/>
            <a:ext cx="1425300" cy="1235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g6238132073_1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75" y="784675"/>
            <a:ext cx="6293351" cy="34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g6238132073_1_213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11" name="Google Shape;1511;g6238132073_1_213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12" name="Google Shape;1512;g6238132073_1_213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비밀번호 초기화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13" name="Google Shape;1513;g6238132073_1_213"/>
          <p:cNvSpPr txBox="1"/>
          <p:nvPr/>
        </p:nvSpPr>
        <p:spPr>
          <a:xfrm>
            <a:off x="4419600" y="35150"/>
            <a:ext cx="514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비밀번호 초기화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14" name="Google Shape;1514;g6238132073_1_213"/>
          <p:cNvSpPr/>
          <p:nvPr/>
        </p:nvSpPr>
        <p:spPr>
          <a:xfrm>
            <a:off x="656100" y="19841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15" name="Google Shape;1515;g6238132073_1_213"/>
          <p:cNvSpPr/>
          <p:nvPr/>
        </p:nvSpPr>
        <p:spPr>
          <a:xfrm>
            <a:off x="656100" y="259590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16" name="Google Shape;1516;g6238132073_1_213"/>
          <p:cNvSpPr/>
          <p:nvPr/>
        </p:nvSpPr>
        <p:spPr>
          <a:xfrm>
            <a:off x="656100" y="33047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17" name="Google Shape;1517;g6238132073_1_213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새로운 비밀번호 입력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비밀번호 입력 확인 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- 마우스 오버시 현재 재고 표시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비밀번호 변경 확인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변경확인 alert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18" name="Google Shape;1518;g6238132073_1_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50" y="4318488"/>
            <a:ext cx="53149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Google Shape;1523;g64f300f061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77926"/>
            <a:ext cx="7725524" cy="506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g64f300f061_0_24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25" name="Google Shape;1525;g64f300f061_0_24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26" name="Google Shape;1526;g64f300f061_0_24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Mypage_1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27" name="Google Shape;1527;g64f300f061_0_24"/>
          <p:cNvSpPr txBox="1"/>
          <p:nvPr/>
        </p:nvSpPr>
        <p:spPr>
          <a:xfrm>
            <a:off x="4419600" y="35150"/>
            <a:ext cx="473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마이페이지/프로젝트 로그/참여한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28" name="Google Shape;1528;g64f300f061_0_24"/>
          <p:cNvSpPr/>
          <p:nvPr/>
        </p:nvSpPr>
        <p:spPr>
          <a:xfrm>
            <a:off x="2031575" y="123902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29" name="Google Shape;1529;g64f300f061_0_24"/>
          <p:cNvSpPr/>
          <p:nvPr/>
        </p:nvSpPr>
        <p:spPr>
          <a:xfrm>
            <a:off x="6096000" y="10163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30" name="Google Shape;1530;g64f300f061_0_24"/>
          <p:cNvSpPr/>
          <p:nvPr/>
        </p:nvSpPr>
        <p:spPr>
          <a:xfrm>
            <a:off x="7587100" y="9495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31" name="Google Shape;1531;g64f300f061_0_24"/>
          <p:cNvSpPr/>
          <p:nvPr/>
        </p:nvSpPr>
        <p:spPr>
          <a:xfrm>
            <a:off x="131525" y="218630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32" name="Google Shape;1532;g64f300f061_0_24"/>
          <p:cNvSpPr/>
          <p:nvPr/>
        </p:nvSpPr>
        <p:spPr>
          <a:xfrm>
            <a:off x="131525" y="27783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33" name="Google Shape;1533;g64f300f061_0_24"/>
          <p:cNvSpPr/>
          <p:nvPr/>
        </p:nvSpPr>
        <p:spPr>
          <a:xfrm>
            <a:off x="460325" y="33704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34" name="Google Shape;1534;g64f300f061_0_24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535" name="Google Shape;1535;g64f300f061_0_24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36" name="Google Shape;1536;g64f300f061_0_24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37" name="Google Shape;1537;g64f300f061_0_24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38" name="Google Shape;1538;g64f300f061_0_24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로그인 유저의 닉네임, 자기소개, 팔로워/팔로잉 명수 노출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로그인 유저 프로필사진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회원 정보 수정 페이지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회원의 프로젝트로그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5, 6. 회원이 참여한 프로젝트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상세보기 페이지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3" name="Google Shape;1543;g6238132073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75" y="828175"/>
            <a:ext cx="8338151" cy="41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g6238132073_1_1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45" name="Google Shape;1545;g6238132073_1_1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46" name="Google Shape;1546;g6238132073_1_1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Mypage_2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47" name="Google Shape;1547;g6238132073_1_1"/>
          <p:cNvSpPr txBox="1"/>
          <p:nvPr/>
        </p:nvSpPr>
        <p:spPr>
          <a:xfrm>
            <a:off x="4419600" y="35150"/>
            <a:ext cx="474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마이페이지/프로젝트로그/오픈한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48" name="Google Shape;1548;g6238132073_1_1"/>
          <p:cNvSpPr/>
          <p:nvPr/>
        </p:nvSpPr>
        <p:spPr>
          <a:xfrm>
            <a:off x="145825" y="17940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49" name="Google Shape;1549;g6238132073_1_1"/>
          <p:cNvSpPr/>
          <p:nvPr/>
        </p:nvSpPr>
        <p:spPr>
          <a:xfrm>
            <a:off x="0" y="34888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50" name="Google Shape;1550;g6238132073_1_1"/>
          <p:cNvSpPr/>
          <p:nvPr/>
        </p:nvSpPr>
        <p:spPr>
          <a:xfrm>
            <a:off x="1883600" y="338030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51" name="Google Shape;1551;g6238132073_1_1"/>
          <p:cNvSpPr/>
          <p:nvPr/>
        </p:nvSpPr>
        <p:spPr>
          <a:xfrm>
            <a:off x="0" y="42387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52" name="Google Shape;1552;g6238132073_1_1"/>
          <p:cNvGrpSpPr/>
          <p:nvPr/>
        </p:nvGrpSpPr>
        <p:grpSpPr>
          <a:xfrm>
            <a:off x="217134" y="5409201"/>
            <a:ext cx="8140754" cy="409440"/>
            <a:chOff x="845225" y="6362093"/>
            <a:chExt cx="6984774" cy="409440"/>
          </a:xfrm>
        </p:grpSpPr>
        <p:sp>
          <p:nvSpPr>
            <p:cNvPr id="1553" name="Google Shape;1553;g6238132073_1_1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4" name="Google Shape;1554;g6238132073_1_1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5" name="Google Shape;1555;g6238132073_1_1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56" name="Google Shape;1556;g6238132073_1_1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회원이 오픈한 프로젝트</a:t>
            </a:r>
            <a:b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카테고리, 프로젝트 상태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상태값에 따라 이동페이지 상이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임시저장: 미리보기페이지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펀딩중, 펀딩마감, 심사완료: 프로젝트 상세보기 페이지 이동</a:t>
            </a:r>
            <a:b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progress bar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Google Shape;1561;g6238132073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288" y="949575"/>
            <a:ext cx="4212475" cy="45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g6238132073_1_26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3" name="Google Shape;1563;g6238132073_1_26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4" name="Google Shape;1564;g6238132073_1_26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Mypage_3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5" name="Google Shape;1565;g6238132073_1_26"/>
          <p:cNvSpPr txBox="1"/>
          <p:nvPr/>
        </p:nvSpPr>
        <p:spPr>
          <a:xfrm>
            <a:off x="4419600" y="35150"/>
            <a:ext cx="514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마이페이지/프로젝트로그/관심있는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6" name="Google Shape;1566;g6238132073_1_26"/>
          <p:cNvSpPr/>
          <p:nvPr/>
        </p:nvSpPr>
        <p:spPr>
          <a:xfrm>
            <a:off x="948300" y="1569613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7" name="Google Shape;1567;g6238132073_1_26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회원이 좋아요한 프로젝트 목록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누르면 상세페이지 이동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Google Shape;1572;g6238132073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50" y="1016375"/>
            <a:ext cx="7948857" cy="43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g6238132073_1_50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74" name="Google Shape;1574;g6238132073_1_50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75" name="Google Shape;1575;g6238132073_1_50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Mypage_4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76" name="Google Shape;1576;g6238132073_1_50"/>
          <p:cNvSpPr txBox="1"/>
          <p:nvPr/>
        </p:nvSpPr>
        <p:spPr>
          <a:xfrm>
            <a:off x="4419600" y="35150"/>
            <a:ext cx="514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마이페이지/팔로우/내가 팔로잉한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77" name="Google Shape;1577;g6238132073_1_50"/>
          <p:cNvSpPr/>
          <p:nvPr/>
        </p:nvSpPr>
        <p:spPr>
          <a:xfrm>
            <a:off x="131525" y="147092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78" name="Google Shape;1578;g6238132073_1_50"/>
          <p:cNvSpPr/>
          <p:nvPr/>
        </p:nvSpPr>
        <p:spPr>
          <a:xfrm>
            <a:off x="1596350" y="185582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79" name="Google Shape;1579;g6238132073_1_50"/>
          <p:cNvSpPr/>
          <p:nvPr/>
        </p:nvSpPr>
        <p:spPr>
          <a:xfrm>
            <a:off x="2613800" y="17488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80" name="Google Shape;1580;g6238132073_1_50"/>
          <p:cNvSpPr/>
          <p:nvPr/>
        </p:nvSpPr>
        <p:spPr>
          <a:xfrm>
            <a:off x="6841500" y="191002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81" name="Google Shape;1581;g6238132073_1_50"/>
          <p:cNvGrpSpPr/>
          <p:nvPr/>
        </p:nvGrpSpPr>
        <p:grpSpPr>
          <a:xfrm>
            <a:off x="601062" y="5408118"/>
            <a:ext cx="6984774" cy="409440"/>
            <a:chOff x="845225" y="6362093"/>
            <a:chExt cx="6984774" cy="409440"/>
          </a:xfrm>
        </p:grpSpPr>
        <p:sp>
          <p:nvSpPr>
            <p:cNvPr id="1582" name="Google Shape;1582;g6238132073_1_50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3" name="Google Shape;1583;g6238132073_1_50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84" name="Google Shape;1584;g6238132073_1_50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585" name="Google Shape;1585;g6238132073_1_50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회원이 팔로잉한 리스트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팔로잉한 회원의 프로필사진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팔로잉한 회원의 닉네임, 자기소개, 프로젝트 오픈 중 표기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프로젝트가 오픈 중일 경우 별모양 배지 노출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언팔로우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g6238132073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00" y="897675"/>
            <a:ext cx="8164327" cy="40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g6238132073_1_74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92" name="Google Shape;1592;g6238132073_1_74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93" name="Google Shape;1593;g6238132073_1_74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Mypage_5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94" name="Google Shape;1594;g6238132073_1_74"/>
          <p:cNvSpPr txBox="1"/>
          <p:nvPr/>
        </p:nvSpPr>
        <p:spPr>
          <a:xfrm>
            <a:off x="4419600" y="35150"/>
            <a:ext cx="514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마이페이지/팔로우/내가 팔로잉한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95" name="Google Shape;1595;g6238132073_1_74"/>
          <p:cNvSpPr/>
          <p:nvPr/>
        </p:nvSpPr>
        <p:spPr>
          <a:xfrm>
            <a:off x="1552475" y="266492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96" name="Google Shape;1596;g6238132073_1_74"/>
          <p:cNvSpPr/>
          <p:nvPr/>
        </p:nvSpPr>
        <p:spPr>
          <a:xfrm>
            <a:off x="2973425" y="23934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597" name="Google Shape;1597;g6238132073_1_74"/>
          <p:cNvGrpSpPr/>
          <p:nvPr/>
        </p:nvGrpSpPr>
        <p:grpSpPr>
          <a:xfrm>
            <a:off x="601062" y="5408118"/>
            <a:ext cx="6984774" cy="409440"/>
            <a:chOff x="845225" y="6362093"/>
            <a:chExt cx="6984774" cy="409440"/>
          </a:xfrm>
        </p:grpSpPr>
        <p:sp>
          <p:nvSpPr>
            <p:cNvPr id="1598" name="Google Shape;1598;g6238132073_1_74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99" name="Google Shape;1599;g6238132073_1_74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00" name="Google Shape;1600;g6238132073_1_74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01" name="Google Shape;1601;g6238132073_1_74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회원을 팔로잉한 리스트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회원을 팔로잉한 회원의 프로필사진, 닉네임, 자기소개 노출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1606;g6238132073_1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50" y="996488"/>
            <a:ext cx="8001377" cy="34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g6238132073_1_99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08" name="Google Shape;1608;g6238132073_1_99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09" name="Google Shape;1609;g6238132073_1_99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Mypage_6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0" name="Google Shape;1610;g6238132073_1_99"/>
          <p:cNvSpPr txBox="1"/>
          <p:nvPr/>
        </p:nvSpPr>
        <p:spPr>
          <a:xfrm>
            <a:off x="4419600" y="35150"/>
            <a:ext cx="514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마이페이지/나의신고내역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1" name="Google Shape;1611;g6238132073_1_99"/>
          <p:cNvSpPr/>
          <p:nvPr/>
        </p:nvSpPr>
        <p:spPr>
          <a:xfrm>
            <a:off x="76200" y="19445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2" name="Google Shape;1612;g6238132073_1_99"/>
          <p:cNvSpPr/>
          <p:nvPr/>
        </p:nvSpPr>
        <p:spPr>
          <a:xfrm>
            <a:off x="3958500" y="190562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3" name="Google Shape;1613;g6238132073_1_99"/>
          <p:cNvSpPr/>
          <p:nvPr/>
        </p:nvSpPr>
        <p:spPr>
          <a:xfrm>
            <a:off x="76200" y="25169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14" name="Google Shape;1614;g6238132073_1_99"/>
          <p:cNvSpPr/>
          <p:nvPr/>
        </p:nvSpPr>
        <p:spPr>
          <a:xfrm>
            <a:off x="76200" y="29780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15" name="Google Shape;1615;g6238132073_1_99"/>
          <p:cNvGrpSpPr/>
          <p:nvPr/>
        </p:nvGrpSpPr>
        <p:grpSpPr>
          <a:xfrm>
            <a:off x="323438" y="4752457"/>
            <a:ext cx="7667186" cy="409440"/>
            <a:chOff x="845225" y="6362093"/>
            <a:chExt cx="6984774" cy="409440"/>
          </a:xfrm>
        </p:grpSpPr>
        <p:sp>
          <p:nvSpPr>
            <p:cNvPr id="1616" name="Google Shape;1616;g6238132073_1_99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17" name="Google Shape;1617;g6238132073_1_99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18" name="Google Shape;1618;g6238132073_1_99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19" name="Google Shape;1619;g6238132073_1_99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회원이 신고한 프로젝트 제목, 신고일자 표기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답변 상태 표기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신고한 내용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답변상태가 답변완료인 경우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답변일자와 답변내용 표기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g6238132073_1_124"/>
          <p:cNvPicPr preferRelativeResize="0"/>
          <p:nvPr/>
        </p:nvPicPr>
        <p:blipFill rotWithShape="1">
          <a:blip r:embed="rId3">
            <a:alphaModFix/>
          </a:blip>
          <a:srcRect l="11396" r="7944" b="75026"/>
          <a:stretch/>
        </p:blipFill>
        <p:spPr>
          <a:xfrm>
            <a:off x="4302275" y="936650"/>
            <a:ext cx="4198538" cy="133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g6238132073_1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00" y="748950"/>
            <a:ext cx="4430574" cy="404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g6238132073_1_124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7" name="Google Shape;1627;g6238132073_1_124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8" name="Google Shape;1628;g6238132073_1_124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Mypage_7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29" name="Google Shape;1629;g6238132073_1_124"/>
          <p:cNvSpPr txBox="1"/>
          <p:nvPr/>
        </p:nvSpPr>
        <p:spPr>
          <a:xfrm>
            <a:off x="4419600" y="35150"/>
            <a:ext cx="514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나의 정보 수정 페이지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0" name="Google Shape;1630;g6238132073_1_124"/>
          <p:cNvSpPr/>
          <p:nvPr/>
        </p:nvSpPr>
        <p:spPr>
          <a:xfrm>
            <a:off x="1371600" y="120450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1" name="Google Shape;1631;g6238132073_1_124"/>
          <p:cNvSpPr/>
          <p:nvPr/>
        </p:nvSpPr>
        <p:spPr>
          <a:xfrm>
            <a:off x="3737600" y="128350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2" name="Google Shape;1632;g6238132073_1_124"/>
          <p:cNvSpPr/>
          <p:nvPr/>
        </p:nvSpPr>
        <p:spPr>
          <a:xfrm>
            <a:off x="138125" y="22668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3" name="Google Shape;1633;g6238132073_1_124"/>
          <p:cNvSpPr/>
          <p:nvPr/>
        </p:nvSpPr>
        <p:spPr>
          <a:xfrm>
            <a:off x="138125" y="272352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4" name="Google Shape;1634;g6238132073_1_124"/>
          <p:cNvSpPr/>
          <p:nvPr/>
        </p:nvSpPr>
        <p:spPr>
          <a:xfrm>
            <a:off x="138125" y="318020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5" name="Google Shape;1635;g6238132073_1_124"/>
          <p:cNvSpPr/>
          <p:nvPr/>
        </p:nvSpPr>
        <p:spPr>
          <a:xfrm>
            <a:off x="3904125" y="29405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6" name="Google Shape;1636;g6238132073_1_124"/>
          <p:cNvSpPr/>
          <p:nvPr/>
        </p:nvSpPr>
        <p:spPr>
          <a:xfrm>
            <a:off x="138125" y="36707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7" name="Google Shape;1637;g6238132073_1_124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등록된 프로필 사진(등록된 프로필 사진이 없을 경우 기본이미지 출력)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변경버튼 클릭 시 IMG파일만 등록 가능, 미리보기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닉네임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중복확인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자기소개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5-6 회원 주소 입력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회원 전화번호 입력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8. 수정하기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9. 메인으로 돌아가기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10. 회원 탈퇴 버튼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11. 오픈중인 프로젝트 확인 후 alert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오픈 프로젝트가 있는 경우 회원탈퇴를 진행 할 수 없다.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8" name="Google Shape;1638;g6238132073_1_124"/>
          <p:cNvSpPr/>
          <p:nvPr/>
        </p:nvSpPr>
        <p:spPr>
          <a:xfrm>
            <a:off x="1711950" y="40093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39" name="Google Shape;1639;g6238132073_1_124"/>
          <p:cNvSpPr/>
          <p:nvPr/>
        </p:nvSpPr>
        <p:spPr>
          <a:xfrm>
            <a:off x="3048000" y="40093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0" name="Google Shape;1640;g6238132073_1_124"/>
          <p:cNvSpPr/>
          <p:nvPr/>
        </p:nvSpPr>
        <p:spPr>
          <a:xfrm>
            <a:off x="3048000" y="4534775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41" name="Google Shape;1641;g6238132073_1_124"/>
          <p:cNvSpPr/>
          <p:nvPr/>
        </p:nvSpPr>
        <p:spPr>
          <a:xfrm>
            <a:off x="4670700" y="81960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rmAutofit fontScale="92500"/>
          </a:bodyPr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endParaRPr sz="1800" b="1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642" name="Google Shape;1642;g6238132073_1_124"/>
          <p:cNvPicPr preferRelativeResize="0"/>
          <p:nvPr/>
        </p:nvPicPr>
        <p:blipFill rotWithShape="1">
          <a:blip r:embed="rId5">
            <a:alphaModFix/>
          </a:blip>
          <a:srcRect l="12300" r="7359"/>
          <a:stretch/>
        </p:blipFill>
        <p:spPr>
          <a:xfrm>
            <a:off x="4502325" y="2605650"/>
            <a:ext cx="3987625" cy="1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g6238132073_1_124"/>
          <p:cNvSpPr/>
          <p:nvPr/>
        </p:nvSpPr>
        <p:spPr>
          <a:xfrm>
            <a:off x="3397150" y="3705025"/>
            <a:ext cx="507000" cy="222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g6238132073_1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050" y="720525"/>
            <a:ext cx="5594697" cy="569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g6238132073_1_178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50" name="Google Shape;1650;g6238132073_1_178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51" name="Google Shape;1651;g6238132073_1_178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Mypage_8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52" name="Google Shape;1652;g6238132073_1_178"/>
          <p:cNvSpPr txBox="1"/>
          <p:nvPr/>
        </p:nvSpPr>
        <p:spPr>
          <a:xfrm>
            <a:off x="4419600" y="35150"/>
            <a:ext cx="514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탈퇴페이지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53" name="Google Shape;1653;g6238132073_1_178"/>
          <p:cNvSpPr/>
          <p:nvPr/>
        </p:nvSpPr>
        <p:spPr>
          <a:xfrm>
            <a:off x="3108300" y="57041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54" name="Google Shape;1654;g6238132073_1_178"/>
          <p:cNvSpPr/>
          <p:nvPr/>
        </p:nvSpPr>
        <p:spPr>
          <a:xfrm>
            <a:off x="4872400" y="57041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55" name="Google Shape;1655;g6238132073_1_178"/>
          <p:cNvSpPr/>
          <p:nvPr/>
        </p:nvSpPr>
        <p:spPr>
          <a:xfrm>
            <a:off x="1277775" y="28516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56" name="Google Shape;1656;g6238132073_1_178"/>
          <p:cNvSpPr/>
          <p:nvPr/>
        </p:nvSpPr>
        <p:spPr>
          <a:xfrm>
            <a:off x="1539350" y="3488850"/>
            <a:ext cx="384900" cy="384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57" name="Google Shape;1657;g6238132073_1_178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탈퇴버튼</a:t>
            </a:r>
            <a:b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되돌아가기</a:t>
            </a:r>
            <a:b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3-4. 탈퇴 안내 고지 및 리워드 갯수와 진행중인 프로젝트 건수 표기(해당 건들이 있을 경우)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Google Shape;1662;g64f300f061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0" y="1226025"/>
            <a:ext cx="8405951" cy="46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g64f300f061_0_97"/>
          <p:cNvSpPr/>
          <p:nvPr/>
        </p:nvSpPr>
        <p:spPr>
          <a:xfrm>
            <a:off x="0" y="6814200"/>
            <a:ext cx="12192000" cy="4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64" name="Google Shape;1664;g64f300f061_0_97"/>
          <p:cNvSpPr/>
          <p:nvPr/>
        </p:nvSpPr>
        <p:spPr>
          <a:xfrm>
            <a:off x="-256525" y="0"/>
            <a:ext cx="12522000" cy="54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65" name="Google Shape;1665;g64f300f061_0_97"/>
          <p:cNvSpPr txBox="1"/>
          <p:nvPr/>
        </p:nvSpPr>
        <p:spPr>
          <a:xfrm>
            <a:off x="0" y="35150"/>
            <a:ext cx="3808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PageName : 고객센터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66" name="Google Shape;1666;g64f300f061_0_97"/>
          <p:cNvSpPr txBox="1"/>
          <p:nvPr/>
        </p:nvSpPr>
        <p:spPr>
          <a:xfrm>
            <a:off x="4419600" y="35150"/>
            <a:ext cx="386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Location : 고객센터 전체 구성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67" name="Google Shape;1667;g64f300f061_0_97"/>
          <p:cNvSpPr/>
          <p:nvPr/>
        </p:nvSpPr>
        <p:spPr>
          <a:xfrm>
            <a:off x="1202725" y="177627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68" name="Google Shape;1668;g64f300f061_0_97"/>
          <p:cNvSpPr/>
          <p:nvPr/>
        </p:nvSpPr>
        <p:spPr>
          <a:xfrm>
            <a:off x="1202725" y="541745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69" name="Google Shape;1669;g64f300f061_0_97"/>
          <p:cNvSpPr/>
          <p:nvPr/>
        </p:nvSpPr>
        <p:spPr>
          <a:xfrm>
            <a:off x="-701700" y="381442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70" name="Google Shape;1670;g64f300f061_0_97"/>
          <p:cNvSpPr/>
          <p:nvPr/>
        </p:nvSpPr>
        <p:spPr>
          <a:xfrm>
            <a:off x="-1378200" y="139137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71" name="Google Shape;1671;g64f300f061_0_97"/>
          <p:cNvSpPr/>
          <p:nvPr/>
        </p:nvSpPr>
        <p:spPr>
          <a:xfrm>
            <a:off x="-897950" y="419932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72" name="Google Shape;1672;g64f300f061_0_97"/>
          <p:cNvSpPr/>
          <p:nvPr/>
        </p:nvSpPr>
        <p:spPr>
          <a:xfrm>
            <a:off x="-1598575" y="3935075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73" name="Google Shape;1673;g64f300f061_0_97"/>
          <p:cNvSpPr/>
          <p:nvPr/>
        </p:nvSpPr>
        <p:spPr>
          <a:xfrm>
            <a:off x="-1129325" y="534340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674" name="Google Shape;1674;g64f300f061_0_97"/>
          <p:cNvGrpSpPr/>
          <p:nvPr/>
        </p:nvGrpSpPr>
        <p:grpSpPr>
          <a:xfrm>
            <a:off x="845225" y="6362093"/>
            <a:ext cx="6984774" cy="409440"/>
            <a:chOff x="845225" y="6362093"/>
            <a:chExt cx="6984774" cy="409440"/>
          </a:xfrm>
        </p:grpSpPr>
        <p:sp>
          <p:nvSpPr>
            <p:cNvPr id="1675" name="Google Shape;1675;g64f300f061_0_97"/>
            <p:cNvSpPr/>
            <p:nvPr/>
          </p:nvSpPr>
          <p:spPr>
            <a:xfrm>
              <a:off x="845225" y="6362093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6" name="Google Shape;1676;g64f300f061_0_97"/>
            <p:cNvSpPr/>
            <p:nvPr/>
          </p:nvSpPr>
          <p:spPr>
            <a:xfrm>
              <a:off x="856725" y="6475507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7" name="Google Shape;1677;g64f300f061_0_97"/>
            <p:cNvSpPr/>
            <p:nvPr/>
          </p:nvSpPr>
          <p:spPr>
            <a:xfrm>
              <a:off x="845225" y="6421298"/>
              <a:ext cx="6973274" cy="296025"/>
            </a:xfrm>
            <a:custGeom>
              <a:avLst/>
              <a:gdLst/>
              <a:ahLst/>
              <a:cxnLst/>
              <a:rect l="l" t="t" r="r" b="b"/>
              <a:pathLst>
                <a:path w="256559" h="11841" extrusionOk="0">
                  <a:moveTo>
                    <a:pt x="0" y="10263"/>
                  </a:moveTo>
                  <a:lnTo>
                    <a:pt x="39866" y="1579"/>
                  </a:lnTo>
                  <a:lnTo>
                    <a:pt x="76178" y="11447"/>
                  </a:lnTo>
                  <a:lnTo>
                    <a:pt x="116044" y="2369"/>
                  </a:lnTo>
                  <a:lnTo>
                    <a:pt x="152356" y="11841"/>
                  </a:lnTo>
                  <a:lnTo>
                    <a:pt x="183933" y="2369"/>
                  </a:lnTo>
                  <a:lnTo>
                    <a:pt x="223009" y="11447"/>
                  </a:lnTo>
                  <a:lnTo>
                    <a:pt x="256559" y="0"/>
                  </a:lnTo>
                </a:path>
              </a:pathLst>
            </a:cu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1678" name="Google Shape;1678;g64f300f061_0_97"/>
          <p:cNvSpPr txBox="1"/>
          <p:nvPr/>
        </p:nvSpPr>
        <p:spPr>
          <a:xfrm>
            <a:off x="8703250" y="1016375"/>
            <a:ext cx="3404400" cy="56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배경 로고 이미지 출력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2-1.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메뉴 클릭시 해당 메뉴로 이동</a:t>
            </a: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2-2. 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sticky를 이용하여 모든 메뉴에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 메뉴바가 최상단으로 이동시 상단에 고정</a:t>
            </a:r>
            <a:endParaRPr sz="18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79" name="Google Shape;1679;g64f300f061_0_97"/>
          <p:cNvSpPr/>
          <p:nvPr/>
        </p:nvSpPr>
        <p:spPr>
          <a:xfrm>
            <a:off x="-1598575" y="221255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80" name="Google Shape;1680;g64f300f061_0_97"/>
          <p:cNvSpPr/>
          <p:nvPr/>
        </p:nvSpPr>
        <p:spPr>
          <a:xfrm>
            <a:off x="-1692850" y="480670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81" name="Google Shape;1681;g64f300f061_0_97"/>
          <p:cNvSpPr/>
          <p:nvPr/>
        </p:nvSpPr>
        <p:spPr>
          <a:xfrm>
            <a:off x="-641425" y="310395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82" name="Google Shape;1682;g64f300f061_0_97"/>
          <p:cNvSpPr/>
          <p:nvPr/>
        </p:nvSpPr>
        <p:spPr>
          <a:xfrm>
            <a:off x="-825600" y="2719050"/>
            <a:ext cx="384900" cy="38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7150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11</a:t>
            </a:r>
            <a:endParaRPr sz="1800" b="1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190505">
      <a:dk1>
        <a:srgbClr val="000000"/>
      </a:dk1>
      <a:lt1>
        <a:srgbClr val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20190505">
      <a:dk1>
        <a:srgbClr val="000000"/>
      </a:dk1>
      <a:lt1>
        <a:srgbClr val="FFFFFF"/>
      </a:lt1>
      <a:dk2>
        <a:srgbClr val="8496B0"/>
      </a:dk2>
      <a:lt2>
        <a:srgbClr val="E7E6E6"/>
      </a:lt2>
      <a:accent1>
        <a:srgbClr val="9CA1CC"/>
      </a:accent1>
      <a:accent2>
        <a:srgbClr val="DCB6C7"/>
      </a:accent2>
      <a:accent3>
        <a:srgbClr val="FF8687"/>
      </a:accent3>
      <a:accent4>
        <a:srgbClr val="FFC000"/>
      </a:accent4>
      <a:accent5>
        <a:srgbClr val="FEAC86"/>
      </a:accent5>
      <a:accent6>
        <a:srgbClr val="7A7C8E"/>
      </a:accent6>
      <a:hlink>
        <a:srgbClr val="3C3D46"/>
      </a:hlink>
      <a:folHlink>
        <a:srgbClr val="3C3D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4522</Words>
  <Application>Microsoft Office PowerPoint</Application>
  <PresentationFormat>와이드스크린</PresentationFormat>
  <Paragraphs>1362</Paragraphs>
  <Slides>129</Slides>
  <Notes>129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129</vt:i4>
      </vt:variant>
    </vt:vector>
  </HeadingPairs>
  <TitlesOfParts>
    <vt:vector size="133" baseType="lpstr">
      <vt:lpstr>나눔스퀘어_ac ExtraBold</vt:lpstr>
      <vt:lpstr>Arial</vt:lpstr>
      <vt:lpstr>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Windows 사용자</cp:lastModifiedBy>
  <cp:revision>29</cp:revision>
  <dcterms:created xsi:type="dcterms:W3CDTF">2019-05-05T04:26:09Z</dcterms:created>
  <dcterms:modified xsi:type="dcterms:W3CDTF">2019-10-17T04:52:44Z</dcterms:modified>
</cp:coreProperties>
</file>